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41"/>
  </p:notesMasterIdLst>
  <p:sldIdLst>
    <p:sldId id="256" r:id="rId5"/>
    <p:sldId id="258" r:id="rId6"/>
    <p:sldId id="306" r:id="rId7"/>
    <p:sldId id="316" r:id="rId8"/>
    <p:sldId id="259" r:id="rId9"/>
    <p:sldId id="260" r:id="rId10"/>
    <p:sldId id="304" r:id="rId11"/>
    <p:sldId id="261" r:id="rId12"/>
    <p:sldId id="310" r:id="rId13"/>
    <p:sldId id="266" r:id="rId14"/>
    <p:sldId id="267" r:id="rId15"/>
    <p:sldId id="265" r:id="rId16"/>
    <p:sldId id="269" r:id="rId17"/>
    <p:sldId id="270" r:id="rId18"/>
    <p:sldId id="271" r:id="rId19"/>
    <p:sldId id="277" r:id="rId20"/>
    <p:sldId id="279" r:id="rId21"/>
    <p:sldId id="278" r:id="rId22"/>
    <p:sldId id="305" r:id="rId23"/>
    <p:sldId id="282" r:id="rId24"/>
    <p:sldId id="284" r:id="rId25"/>
    <p:sldId id="285" r:id="rId26"/>
    <p:sldId id="286" r:id="rId27"/>
    <p:sldId id="311" r:id="rId28"/>
    <p:sldId id="318" r:id="rId29"/>
    <p:sldId id="317" r:id="rId30"/>
    <p:sldId id="297" r:id="rId31"/>
    <p:sldId id="303" r:id="rId32"/>
    <p:sldId id="294" r:id="rId33"/>
    <p:sldId id="302" r:id="rId34"/>
    <p:sldId id="295" r:id="rId35"/>
    <p:sldId id="257" r:id="rId36"/>
    <p:sldId id="312" r:id="rId37"/>
    <p:sldId id="313" r:id="rId38"/>
    <p:sldId id="314" r:id="rId39"/>
    <p:sldId id="315" r:id="rId40"/>
  </p:sldIdLst>
  <p:sldSz cx="24382413" cy="13716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DA29335-85E8-4023-A56C-7CBC4A78DB1B}">
          <p14:sldIdLst>
            <p14:sldId id="256"/>
            <p14:sldId id="258"/>
          </p14:sldIdLst>
        </p14:section>
        <p14:section name="What is National Grid?" id="{7720D93C-8029-49FB-A0FE-00057DEEEA5C}">
          <p14:sldIdLst>
            <p14:sldId id="306"/>
            <p14:sldId id="316"/>
            <p14:sldId id="259"/>
            <p14:sldId id="260"/>
            <p14:sldId id="304"/>
            <p14:sldId id="261"/>
          </p14:sldIdLst>
        </p14:section>
        <p14:section name="Why are we talking about energy?" id="{A61AC4DF-A265-4966-861E-5DEC3B837FD3}">
          <p14:sldIdLst>
            <p14:sldId id="310"/>
            <p14:sldId id="266"/>
            <p14:sldId id="267"/>
            <p14:sldId id="265"/>
            <p14:sldId id="269"/>
            <p14:sldId id="270"/>
            <p14:sldId id="271"/>
          </p14:sldIdLst>
        </p14:section>
        <p14:section name="What action are we taking?" id="{2181CC3F-1D00-43D1-92EE-28710F36FFAC}">
          <p14:sldIdLst>
            <p14:sldId id="277"/>
            <p14:sldId id="279"/>
            <p14:sldId id="278"/>
            <p14:sldId id="305"/>
            <p14:sldId id="282"/>
            <p14:sldId id="284"/>
            <p14:sldId id="285"/>
            <p14:sldId id="286"/>
          </p14:sldIdLst>
        </p14:section>
        <p14:section name="What is COP26?" id="{96C0E7F8-B13C-4F6C-93B5-95A5FBCDA152}">
          <p14:sldIdLst>
            <p14:sldId id="311"/>
            <p14:sldId id="318"/>
          </p14:sldIdLst>
        </p14:section>
        <p14:section name="Voices for a green future" id="{0C35263F-28C9-417C-9737-77FC337AC9E0}">
          <p14:sldIdLst>
            <p14:sldId id="317"/>
            <p14:sldId id="297"/>
            <p14:sldId id="303"/>
            <p14:sldId id="294"/>
            <p14:sldId id="302"/>
            <p14:sldId id="295"/>
          </p14:sldIdLst>
        </p14:section>
        <p14:section name="Template slides" id="{0DA571B6-D4C8-439D-9AF7-3400E0993BF7}">
          <p14:sldIdLst>
            <p14:sldId id="257"/>
            <p14:sldId id="312"/>
            <p14:sldId id="313"/>
            <p14:sldId id="314"/>
            <p14:sldId id="315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48C"/>
    <a:srgbClr val="00AFF0"/>
    <a:srgbClr val="00BEB4"/>
    <a:srgbClr val="F0F0F0"/>
    <a:srgbClr val="FA4616"/>
    <a:srgbClr val="FFB45A"/>
    <a:srgbClr val="FADC00"/>
    <a:srgbClr val="78A22F"/>
    <a:srgbClr val="1111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335" autoAdjust="0"/>
    <p:restoredTop sz="72653" autoAdjust="0"/>
  </p:normalViewPr>
  <p:slideViewPr>
    <p:cSldViewPr snapToGrid="0" snapToObjects="1" showGuides="1">
      <p:cViewPr varScale="1">
        <p:scale>
          <a:sx n="45" d="100"/>
          <a:sy n="45" d="100"/>
        </p:scale>
        <p:origin x="2504" y="216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319003-82EB-664E-B446-6623ABBCE9BE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5003AA-A747-8A40-83A2-F937DB03421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620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64715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135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3628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044622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2564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4244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9565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33640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0884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478528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954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8577040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33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9094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5165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029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047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91065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83979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270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5003AA-A747-8A40-83A2-F937DB03421E}" type="slidenum">
              <a:rPr lang="en-GB" smtClean="0"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75004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7802" y="2244726"/>
            <a:ext cx="18286810" cy="4775200"/>
          </a:xfrm>
        </p:spPr>
        <p:txBody>
          <a:bodyPr anchor="b"/>
          <a:lstStyle>
            <a:lvl1pPr algn="ctr">
              <a:defRPr sz="1199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7802" y="7204076"/>
            <a:ext cx="1828681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354" indent="0" algn="ctr">
              <a:buNone/>
              <a:defRPr sz="4000"/>
            </a:lvl2pPr>
            <a:lvl3pPr marL="1828709" indent="0" algn="ctr">
              <a:buNone/>
              <a:defRPr sz="3600"/>
            </a:lvl3pPr>
            <a:lvl4pPr marL="2743063" indent="0" algn="ctr">
              <a:buNone/>
              <a:defRPr sz="3200"/>
            </a:lvl4pPr>
            <a:lvl5pPr marL="3657417" indent="0" algn="ctr">
              <a:buNone/>
              <a:defRPr sz="3200"/>
            </a:lvl5pPr>
            <a:lvl6pPr marL="4571771" indent="0" algn="ctr">
              <a:buNone/>
              <a:defRPr sz="3200"/>
            </a:lvl6pPr>
            <a:lvl7pPr marL="5486126" indent="0" algn="ctr">
              <a:buNone/>
              <a:defRPr sz="3200"/>
            </a:lvl7pPr>
            <a:lvl8pPr marL="6400480" indent="0" algn="ctr">
              <a:buNone/>
              <a:defRPr sz="3200"/>
            </a:lvl8pPr>
            <a:lvl9pPr marL="7314834" indent="0" algn="ctr">
              <a:buNone/>
              <a:defRPr sz="3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0473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365701" y="1974851"/>
            <a:ext cx="12343597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51144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8" y="914400"/>
            <a:ext cx="7863962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65701" y="1974851"/>
            <a:ext cx="12343597" cy="9747250"/>
          </a:xfrm>
        </p:spPr>
        <p:txBody>
          <a:bodyPr anchor="t"/>
          <a:lstStyle>
            <a:lvl1pPr marL="0" indent="0">
              <a:buNone/>
              <a:defRPr sz="6400"/>
            </a:lvl1pPr>
            <a:lvl2pPr marL="914354" indent="0">
              <a:buNone/>
              <a:defRPr sz="5600"/>
            </a:lvl2pPr>
            <a:lvl3pPr marL="1828709" indent="0">
              <a:buNone/>
              <a:defRPr sz="4800"/>
            </a:lvl3pPr>
            <a:lvl4pPr marL="2743063" indent="0">
              <a:buNone/>
              <a:defRPr sz="4000"/>
            </a:lvl4pPr>
            <a:lvl5pPr marL="3657417" indent="0">
              <a:buNone/>
              <a:defRPr sz="4000"/>
            </a:lvl5pPr>
            <a:lvl6pPr marL="4571771" indent="0">
              <a:buNone/>
              <a:defRPr sz="4000"/>
            </a:lvl6pPr>
            <a:lvl7pPr marL="5486126" indent="0">
              <a:buNone/>
              <a:defRPr sz="4000"/>
            </a:lvl7pPr>
            <a:lvl8pPr marL="6400480" indent="0">
              <a:buNone/>
              <a:defRPr sz="4000"/>
            </a:lvl8pPr>
            <a:lvl9pPr marL="7314834" indent="0">
              <a:buNone/>
              <a:defRPr sz="4000"/>
            </a:lvl9pPr>
          </a:lstStyle>
          <a:p>
            <a:r>
              <a:rPr lang="en-GB" dirty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468" y="4114800"/>
            <a:ext cx="7863962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354" indent="0">
              <a:buNone/>
              <a:defRPr sz="2800"/>
            </a:lvl2pPr>
            <a:lvl3pPr marL="1828709" indent="0">
              <a:buNone/>
              <a:defRPr sz="2400"/>
            </a:lvl3pPr>
            <a:lvl4pPr marL="2743063" indent="0">
              <a:buNone/>
              <a:defRPr sz="2000"/>
            </a:lvl4pPr>
            <a:lvl5pPr marL="3657417" indent="0">
              <a:buNone/>
              <a:defRPr sz="2000"/>
            </a:lvl5pPr>
            <a:lvl6pPr marL="4571771" indent="0">
              <a:buNone/>
              <a:defRPr sz="2000"/>
            </a:lvl6pPr>
            <a:lvl7pPr marL="5486126" indent="0">
              <a:buNone/>
              <a:defRPr sz="2000"/>
            </a:lvl7pPr>
            <a:lvl8pPr marL="6400480" indent="0">
              <a:buNone/>
              <a:defRPr sz="2000"/>
            </a:lvl8pPr>
            <a:lvl9pPr marL="7314834" indent="0">
              <a:buNone/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2283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384519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7448664" y="730250"/>
            <a:ext cx="5257458" cy="1162367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6291" y="730250"/>
            <a:ext cx="15467593" cy="1162367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3416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709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3592" y="3419477"/>
            <a:ext cx="21029831" cy="5705474"/>
          </a:xfrm>
        </p:spPr>
        <p:txBody>
          <a:bodyPr anchor="b"/>
          <a:lstStyle>
            <a:lvl1pPr>
              <a:defRPr sz="1199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63592" y="9178927"/>
            <a:ext cx="21029831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354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709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06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417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1771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126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48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4834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11039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6291" y="3651250"/>
            <a:ext cx="10362526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343596" y="3651250"/>
            <a:ext cx="10362526" cy="87026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4978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467" y="730251"/>
            <a:ext cx="21029831" cy="2651126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9467" y="3362326"/>
            <a:ext cx="10314903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79467" y="5010150"/>
            <a:ext cx="10314903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2343597" y="3362326"/>
            <a:ext cx="10365701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354" indent="0">
              <a:buNone/>
              <a:defRPr sz="4000" b="1"/>
            </a:lvl2pPr>
            <a:lvl3pPr marL="1828709" indent="0">
              <a:buNone/>
              <a:defRPr sz="3600" b="1"/>
            </a:lvl3pPr>
            <a:lvl4pPr marL="2743063" indent="0">
              <a:buNone/>
              <a:defRPr sz="3200" b="1"/>
            </a:lvl4pPr>
            <a:lvl5pPr marL="3657417" indent="0">
              <a:buNone/>
              <a:defRPr sz="3200" b="1"/>
            </a:lvl5pPr>
            <a:lvl6pPr marL="4571771" indent="0">
              <a:buNone/>
              <a:defRPr sz="3200" b="1"/>
            </a:lvl6pPr>
            <a:lvl7pPr marL="5486126" indent="0">
              <a:buNone/>
              <a:defRPr sz="3200" b="1"/>
            </a:lvl7pPr>
            <a:lvl8pPr marL="6400480" indent="0">
              <a:buNone/>
              <a:defRPr sz="3200" b="1"/>
            </a:lvl8pPr>
            <a:lvl9pPr marL="7314834" indent="0">
              <a:buNone/>
              <a:defRPr sz="3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2343597" y="5010150"/>
            <a:ext cx="10365701" cy="7369176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414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25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ined Pap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wall, white, tiled&#10;&#10;Description automatically generated">
            <a:extLst>
              <a:ext uri="{FF2B5EF4-FFF2-40B4-BE49-F238E27FC236}">
                <a16:creationId xmlns:a16="http://schemas.microsoft.com/office/drawing/2014/main" id="{9B5F2913-CB48-594E-9126-F1832395928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447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67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Graph Paper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F56567-563E-904A-83D6-BB6271C0C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16"/>
            <a:ext cx="24382413" cy="1370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4657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Graph Paper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DBF56567-563E-904A-83D6-BB6271C0C7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016"/>
            <a:ext cx="24382413" cy="13707968"/>
          </a:xfrm>
          <a:prstGeom prst="rect">
            <a:avLst/>
          </a:prstGeom>
        </p:spPr>
      </p:pic>
      <p:pic>
        <p:nvPicPr>
          <p:cNvPr id="4" name="Picture 3" descr="Shape, rectangle&#10;&#10;Description automatically generated">
            <a:extLst>
              <a:ext uri="{FF2B5EF4-FFF2-40B4-BE49-F238E27FC236}">
                <a16:creationId xmlns:a16="http://schemas.microsoft.com/office/drawing/2014/main" id="{72B71F18-750D-DC4A-A1C8-39FDC85B522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id="{E37F63A0-676D-0E44-8C19-6BFB0649262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4707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291" y="730251"/>
            <a:ext cx="21029831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291" y="3651250"/>
            <a:ext cx="21029831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76291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BDBAA-8372-6A48-932F-37FFB243331A}" type="datetimeFigureOut">
              <a:rPr lang="en-GB" smtClean="0"/>
              <a:t>21/06/2021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76675" y="12712701"/>
            <a:ext cx="8229064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220079" y="12712701"/>
            <a:ext cx="5486043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D464-D806-A74E-9DED-12E2D20CCFE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8221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73" r:id="rId9"/>
    <p:sldLayoutId id="2147483668" r:id="rId10"/>
    <p:sldLayoutId id="2147483669" r:id="rId11"/>
    <p:sldLayoutId id="2147483670" r:id="rId12"/>
    <p:sldLayoutId id="2147483671" r:id="rId13"/>
  </p:sldLayoutIdLst>
  <p:txStyles>
    <p:titleStyle>
      <a:lvl1pPr algn="l" defTabSz="1828709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7" indent="-457177" algn="l" defTabSz="1828709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53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5886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240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594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8949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303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7657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011" indent="-457177" algn="l" defTabSz="18287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709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1771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126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480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4834" algn="l" defTabSz="1828709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1.png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0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9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9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5.jp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9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9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09.jp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2.png"/><Relationship Id="rId5" Type="http://schemas.openxmlformats.org/officeDocument/2006/relationships/image" Target="../media/image45.png"/><Relationship Id="rId4" Type="http://schemas.openxmlformats.org/officeDocument/2006/relationships/image" Target="../media/image1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Relationship Id="rId9" Type="http://schemas.openxmlformats.org/officeDocument/2006/relationships/image" Target="../media/image11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12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1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2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png"/><Relationship Id="rId5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, rectangle&#10;&#10;Description automatically generated">
            <a:extLst>
              <a:ext uri="{FF2B5EF4-FFF2-40B4-BE49-F238E27FC236}">
                <a16:creationId xmlns:a16="http://schemas.microsoft.com/office/drawing/2014/main" id="{3785511F-27D5-AE4D-A3AC-2F1EB69DA1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18" name="Picture 17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D928711F-02ED-884A-89B3-2BDCFCC6A9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074" y="-557968"/>
            <a:ext cx="16141700" cy="16154400"/>
          </a:xfrm>
          <a:prstGeom prst="rect">
            <a:avLst/>
          </a:prstGeom>
        </p:spPr>
      </p:pic>
      <p:pic>
        <p:nvPicPr>
          <p:cNvPr id="6" name="Picture 5" descr="A picture containing person&#10;&#10;Description automatically generated">
            <a:extLst>
              <a:ext uri="{FF2B5EF4-FFF2-40B4-BE49-F238E27FC236}">
                <a16:creationId xmlns:a16="http://schemas.microsoft.com/office/drawing/2014/main" id="{ACCF8B23-5A75-FA4E-ADD3-CB34A8B274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156" y="3733800"/>
            <a:ext cx="11010900" cy="9982200"/>
          </a:xfrm>
          <a:prstGeom prst="rect">
            <a:avLst/>
          </a:prstGeom>
        </p:spPr>
      </p:pic>
      <p:pic>
        <p:nvPicPr>
          <p:cNvPr id="10" name="Picture 9" descr="Text&#10;&#10;Description automatically generated with medium confidence">
            <a:extLst>
              <a:ext uri="{FF2B5EF4-FFF2-40B4-BE49-F238E27FC236}">
                <a16:creationId xmlns:a16="http://schemas.microsoft.com/office/drawing/2014/main" id="{6AC23141-2765-5146-8F82-31F5411DE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12" name="Picture 11" descr="Shape, icon, arrow&#10;&#10;Description automatically generated">
            <a:extLst>
              <a:ext uri="{FF2B5EF4-FFF2-40B4-BE49-F238E27FC236}">
                <a16:creationId xmlns:a16="http://schemas.microsoft.com/office/drawing/2014/main" id="{C0C42D43-A1B4-FA41-B123-DD6EA81C44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01812" y="7519232"/>
            <a:ext cx="9131300" cy="52578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C388B8-3DDA-1D43-B15C-272A4E8C8BA3}"/>
              </a:ext>
            </a:extLst>
          </p:cNvPr>
          <p:cNvSpPr txBox="1"/>
          <p:nvPr/>
        </p:nvSpPr>
        <p:spPr>
          <a:xfrm>
            <a:off x="2641600" y="9158365"/>
            <a:ext cx="9131300" cy="10972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713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Educational pack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F845B3-0319-1E4F-9E9C-700DA07E1C42}"/>
              </a:ext>
            </a:extLst>
          </p:cNvPr>
          <p:cNvSpPr txBox="1"/>
          <p:nvPr/>
        </p:nvSpPr>
        <p:spPr>
          <a:xfrm>
            <a:off x="2641600" y="10364865"/>
            <a:ext cx="9131300" cy="10964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7125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Years 3-6 </a:t>
            </a:r>
          </a:p>
        </p:txBody>
      </p:sp>
      <p:pic>
        <p:nvPicPr>
          <p:cNvPr id="16" name="Picture 15" descr="A picture containing text, tableware, clipart&#10;&#10;Description automatically generated">
            <a:extLst>
              <a:ext uri="{FF2B5EF4-FFF2-40B4-BE49-F238E27FC236}">
                <a16:creationId xmlns:a16="http://schemas.microsoft.com/office/drawing/2014/main" id="{F1012B8C-5F2E-D742-9E0D-9291390D35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7112" y="5690432"/>
            <a:ext cx="2387600" cy="182880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9FB0800-26C8-9145-9C73-CEA17F91DD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130690" y="3644900"/>
            <a:ext cx="2667000" cy="1879600"/>
          </a:xfrm>
          <a:prstGeom prst="rect">
            <a:avLst/>
          </a:prstGeom>
        </p:spPr>
      </p:pic>
      <p:pic>
        <p:nvPicPr>
          <p:cNvPr id="22" name="Picture 21" descr="A picture containing logo&#10;&#10;Description automatically generated">
            <a:extLst>
              <a:ext uri="{FF2B5EF4-FFF2-40B4-BE49-F238E27FC236}">
                <a16:creationId xmlns:a16="http://schemas.microsoft.com/office/drawing/2014/main" id="{04D009A9-C109-AA4B-AA90-2A1893F72BB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531283" y="9588500"/>
            <a:ext cx="3937000" cy="47879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714FD5F-990F-2F41-996F-52B3192DC82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4112952" y="1527709"/>
            <a:ext cx="9278661" cy="648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28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does the energy we use come from?</a:t>
            </a:r>
          </a:p>
        </p:txBody>
      </p:sp>
      <p:pic>
        <p:nvPicPr>
          <p:cNvPr id="4" name="Picture 3" descr="A picture containing sky, outdoor, building, clouds&#10;&#10;Description automatically generated">
            <a:extLst>
              <a:ext uri="{FF2B5EF4-FFF2-40B4-BE49-F238E27FC236}">
                <a16:creationId xmlns:a16="http://schemas.microsoft.com/office/drawing/2014/main" id="{B174DC89-8150-F84F-AEB3-F54B80B54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0709" y="2651904"/>
            <a:ext cx="5207000" cy="4495800"/>
          </a:xfrm>
          <a:prstGeom prst="rect">
            <a:avLst/>
          </a:prstGeom>
        </p:spPr>
      </p:pic>
      <p:pic>
        <p:nvPicPr>
          <p:cNvPr id="6" name="Picture 5" descr="A picture containing sky&#10;&#10;Description automatically generated">
            <a:extLst>
              <a:ext uri="{FF2B5EF4-FFF2-40B4-BE49-F238E27FC236}">
                <a16:creationId xmlns:a16="http://schemas.microsoft.com/office/drawing/2014/main" id="{3C5924B4-F90B-E34F-BCF7-A34924856B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9520" y="1691736"/>
            <a:ext cx="6286500" cy="5588000"/>
          </a:xfrm>
          <a:prstGeom prst="rect">
            <a:avLst/>
          </a:prstGeom>
        </p:spPr>
      </p:pic>
      <p:pic>
        <p:nvPicPr>
          <p:cNvPr id="8" name="Picture 7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84EF9776-BFE2-1342-AB65-6DD84A8B94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99245" y="3130550"/>
            <a:ext cx="6007100" cy="5168900"/>
          </a:xfrm>
          <a:prstGeom prst="rect">
            <a:avLst/>
          </a:prstGeom>
        </p:spPr>
      </p:pic>
      <p:pic>
        <p:nvPicPr>
          <p:cNvPr id="10" name="Picture 9" descr="A high angle view of a dam&#10;&#10;Description automatically generated with medium confidence">
            <a:extLst>
              <a:ext uri="{FF2B5EF4-FFF2-40B4-BE49-F238E27FC236}">
                <a16:creationId xmlns:a16="http://schemas.microsoft.com/office/drawing/2014/main" id="{2902DE1C-5484-A342-809B-1F7466999A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565" y="7998364"/>
            <a:ext cx="6019800" cy="5207000"/>
          </a:xfrm>
          <a:prstGeom prst="rect">
            <a:avLst/>
          </a:prstGeom>
        </p:spPr>
      </p:pic>
      <p:pic>
        <p:nvPicPr>
          <p:cNvPr id="12" name="Picture 11" descr="A picture containing solar cell&#10;&#10;Description automatically generated">
            <a:extLst>
              <a:ext uri="{FF2B5EF4-FFF2-40B4-BE49-F238E27FC236}">
                <a16:creationId xmlns:a16="http://schemas.microsoft.com/office/drawing/2014/main" id="{4286E5E6-86AC-5F41-842D-A077786320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33756" y="7899400"/>
            <a:ext cx="5194300" cy="45085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1C3DEB9C-3B12-B845-9C89-D1B2BF282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48289" y="6819900"/>
            <a:ext cx="8280400" cy="5943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CD952F5-49EE-8B4F-80A7-0D456E08B0AC}"/>
              </a:ext>
            </a:extLst>
          </p:cNvPr>
          <p:cNvSpPr txBox="1"/>
          <p:nvPr/>
        </p:nvSpPr>
        <p:spPr>
          <a:xfrm rot="154144">
            <a:off x="2441769" y="6916233"/>
            <a:ext cx="44432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stations</a:t>
            </a:r>
          </a:p>
          <a:p>
            <a:pPr>
              <a:lnSpc>
                <a:spcPts val="2800"/>
              </a:lnSpc>
            </a:pPr>
            <a:r>
              <a:rPr lang="en-GB" sz="255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(burning oil, gas, coal)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5382D29-DE85-4943-94B9-5B0767AE9AD8}"/>
              </a:ext>
            </a:extLst>
          </p:cNvPr>
          <p:cNvSpPr txBox="1"/>
          <p:nvPr/>
        </p:nvSpPr>
        <p:spPr>
          <a:xfrm rot="21129485">
            <a:off x="7587705" y="6790823"/>
            <a:ext cx="44432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power</a:t>
            </a:r>
          </a:p>
          <a:p>
            <a:pPr>
              <a:lnSpc>
                <a:spcPts val="2800"/>
              </a:lnSpc>
            </a:pPr>
            <a:r>
              <a:rPr lang="en-GB" sz="255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(chemical reaction)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693ECF-C5A1-2B4B-9063-989E8779CE2F}"/>
              </a:ext>
            </a:extLst>
          </p:cNvPr>
          <p:cNvSpPr txBox="1"/>
          <p:nvPr/>
        </p:nvSpPr>
        <p:spPr>
          <a:xfrm rot="168469">
            <a:off x="17740358" y="2432759"/>
            <a:ext cx="4443234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Wind power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086834-08BF-8648-AF49-CA6E35613D6E}"/>
              </a:ext>
            </a:extLst>
          </p:cNvPr>
          <p:cNvSpPr txBox="1"/>
          <p:nvPr/>
        </p:nvSpPr>
        <p:spPr>
          <a:xfrm rot="21379207">
            <a:off x="6692215" y="10834774"/>
            <a:ext cx="2379327" cy="17338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Hydro</a:t>
            </a:r>
          </a:p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</a:p>
          <a:p>
            <a:pPr>
              <a:lnSpc>
                <a:spcPts val="2800"/>
              </a:lnSpc>
            </a:pPr>
            <a:r>
              <a:rPr lang="en-GB" sz="255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(water)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54C6F13-0D22-554F-AA7F-B96CA568FFA9}"/>
              </a:ext>
            </a:extLst>
          </p:cNvPr>
          <p:cNvSpPr txBox="1"/>
          <p:nvPr/>
        </p:nvSpPr>
        <p:spPr>
          <a:xfrm rot="152592">
            <a:off x="9755809" y="12178854"/>
            <a:ext cx="4443234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Solar power</a:t>
            </a:r>
          </a:p>
          <a:p>
            <a:pPr>
              <a:lnSpc>
                <a:spcPts val="2800"/>
              </a:lnSpc>
            </a:pPr>
            <a:r>
              <a:rPr lang="en-GB" sz="255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(sun)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22E519-B380-664C-AE61-D4AECC07AFE8}"/>
              </a:ext>
            </a:extLst>
          </p:cNvPr>
          <p:cNvSpPr txBox="1"/>
          <p:nvPr/>
        </p:nvSpPr>
        <p:spPr>
          <a:xfrm rot="21360095">
            <a:off x="14366308" y="5732303"/>
            <a:ext cx="4443234" cy="1451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Biomass</a:t>
            </a:r>
          </a:p>
          <a:p>
            <a:pPr>
              <a:lnSpc>
                <a:spcPts val="2800"/>
              </a:lnSpc>
            </a:pPr>
            <a:r>
              <a:rPr lang="en-GB" sz="255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(wood, plants,</a:t>
            </a:r>
            <a:br>
              <a:rPr lang="en-GB" sz="255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255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food waste)</a:t>
            </a:r>
          </a:p>
        </p:txBody>
      </p:sp>
    </p:spTree>
    <p:extLst>
      <p:ext uri="{BB962C8B-B14F-4D97-AF65-F5344CB8AC3E}">
        <p14:creationId xmlns:p14="http://schemas.microsoft.com/office/powerpoint/2010/main" val="357218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4632292-F016-404D-A890-D57F929BD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8231" y="1767098"/>
            <a:ext cx="12407900" cy="11061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greenhouse gases?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9729E7A-2359-1641-B81C-C4090CAB5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5605" y="9876407"/>
            <a:ext cx="9779858" cy="6096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D8C99EB-203A-8A49-9D32-D50A99C38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66375" y="10546929"/>
            <a:ext cx="5410200" cy="546100"/>
          </a:xfrm>
          <a:prstGeom prst="rect">
            <a:avLst/>
          </a:prstGeom>
        </p:spPr>
      </p:pic>
      <p:pic>
        <p:nvPicPr>
          <p:cNvPr id="8" name="Picture 7" descr="Red lines on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3BF32892-4FA7-FA46-80A0-C646FA6C84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655" y="4137562"/>
            <a:ext cx="3098800" cy="2540000"/>
          </a:xfrm>
          <a:prstGeom prst="rect">
            <a:avLst/>
          </a:prstGeom>
        </p:spPr>
      </p:pic>
      <p:pic>
        <p:nvPicPr>
          <p:cNvPr id="12" name="Picture 11" descr="A picture containing sky, clouds, outdoor, cloudy&#10;&#10;Description automatically generated">
            <a:extLst>
              <a:ext uri="{FF2B5EF4-FFF2-40B4-BE49-F238E27FC236}">
                <a16:creationId xmlns:a16="http://schemas.microsoft.com/office/drawing/2014/main" id="{2B447094-06D8-6B44-A5AE-4842CA38CC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106" y="5813485"/>
            <a:ext cx="9169400" cy="678180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4CD32E31-5A07-5A44-A715-AAFB00A561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2698" y="9666138"/>
            <a:ext cx="3467100" cy="3378200"/>
          </a:xfrm>
          <a:prstGeom prst="rect">
            <a:avLst/>
          </a:prstGeom>
        </p:spPr>
      </p:pic>
      <p:pic>
        <p:nvPicPr>
          <p:cNvPr id="6" name="Picture 5" descr="A picture containing plane, outdoor, airplane, aircraft&#10;&#10;Description automatically generated">
            <a:extLst>
              <a:ext uri="{FF2B5EF4-FFF2-40B4-BE49-F238E27FC236}">
                <a16:creationId xmlns:a16="http://schemas.microsoft.com/office/drawing/2014/main" id="{7FE2DA2A-E90B-DA42-B2C9-8B593954B9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6736" y="1438226"/>
            <a:ext cx="10337800" cy="61087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4028A4-DD60-D34F-B9EA-916527C1C8D2}"/>
              </a:ext>
            </a:extLst>
          </p:cNvPr>
          <p:cNvSpPr txBox="1"/>
          <p:nvPr/>
        </p:nvSpPr>
        <p:spPr>
          <a:xfrm>
            <a:off x="12399918" y="2753213"/>
            <a:ext cx="10494588" cy="84279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Greenhouse gases are all around us</a:t>
            </a:r>
          </a:p>
          <a:p>
            <a:pPr>
              <a:lnSpc>
                <a:spcPts val="4950"/>
              </a:lnSpc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Lots of things we do every day </a:t>
            </a:r>
            <a:b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create them.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trap heat in our atmosphere, </a:t>
            </a:r>
            <a:b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 a greenhouse.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stop our planet getting too cold, so we need a certain amount of them.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too much of them will make our planet get too warm.</a:t>
            </a:r>
          </a:p>
        </p:txBody>
      </p:sp>
    </p:spTree>
    <p:extLst>
      <p:ext uri="{BB962C8B-B14F-4D97-AF65-F5344CB8AC3E}">
        <p14:creationId xmlns:p14="http://schemas.microsoft.com/office/powerpoint/2010/main" val="62214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snow, nature, mountain, ice&#10;&#10;Description automatically generated">
            <a:extLst>
              <a:ext uri="{FF2B5EF4-FFF2-40B4-BE49-F238E27FC236}">
                <a16:creationId xmlns:a16="http://schemas.microsoft.com/office/drawing/2014/main" id="{2C00B1ED-5327-CF45-BB48-00EA1C8ED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895" y="611158"/>
            <a:ext cx="11049000" cy="7404100"/>
          </a:xfrm>
          <a:prstGeom prst="rect">
            <a:avLst/>
          </a:prstGeom>
        </p:spPr>
      </p:pic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A2CFE6D7-BBF1-D74A-8DD8-56518EE700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7981" y="6451600"/>
            <a:ext cx="16370300" cy="6578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climate change?</a:t>
            </a:r>
          </a:p>
        </p:txBody>
      </p:sp>
      <p:pic>
        <p:nvPicPr>
          <p:cNvPr id="10" name="Picture 9" descr="A picture containing tool&#10;&#10;Description automatically generated">
            <a:extLst>
              <a:ext uri="{FF2B5EF4-FFF2-40B4-BE49-F238E27FC236}">
                <a16:creationId xmlns:a16="http://schemas.microsoft.com/office/drawing/2014/main" id="{C5B0344E-7C2E-C34D-AC9E-DB61E955E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7030" y="6627903"/>
            <a:ext cx="1498600" cy="1346200"/>
          </a:xfrm>
          <a:prstGeom prst="rect">
            <a:avLst/>
          </a:prstGeom>
        </p:spPr>
      </p:pic>
      <p:pic>
        <p:nvPicPr>
          <p:cNvPr id="14" name="Picture 13" descr="A picture containing dark, lit, light, close&#10;&#10;Description automatically generated">
            <a:extLst>
              <a:ext uri="{FF2B5EF4-FFF2-40B4-BE49-F238E27FC236}">
                <a16:creationId xmlns:a16="http://schemas.microsoft.com/office/drawing/2014/main" id="{9CF8F442-A911-F44C-A375-85828AD2E2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04132" y="4762021"/>
            <a:ext cx="3124200" cy="2108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5E3A821-5D50-8843-B69B-0C23EC89A9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03832" y="7728210"/>
            <a:ext cx="4165600" cy="1536700"/>
          </a:xfrm>
          <a:prstGeom prst="rect">
            <a:avLst/>
          </a:prstGeom>
        </p:spPr>
      </p:pic>
      <p:pic>
        <p:nvPicPr>
          <p:cNvPr id="8" name="Picture 7" descr="A polar bear and a baby polar bear&#10;&#10;Description automatically generated with low confidence">
            <a:extLst>
              <a:ext uri="{FF2B5EF4-FFF2-40B4-BE49-F238E27FC236}">
                <a16:creationId xmlns:a16="http://schemas.microsoft.com/office/drawing/2014/main" id="{CF1EEFF2-5D17-214F-A662-D3A0A4C064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72785" y="984510"/>
            <a:ext cx="6832600" cy="6477000"/>
          </a:xfrm>
          <a:prstGeom prst="rect">
            <a:avLst/>
          </a:prstGeom>
        </p:spPr>
      </p:pic>
      <p:pic>
        <p:nvPicPr>
          <p:cNvPr id="21" name="Picture 20" descr="A yellow and black background&#10;&#10;Description automatically generated with low confidence">
            <a:extLst>
              <a:ext uri="{FF2B5EF4-FFF2-40B4-BE49-F238E27FC236}">
                <a16:creationId xmlns:a16="http://schemas.microsoft.com/office/drawing/2014/main" id="{CB415BFA-D412-A34A-8676-362ABBCDC51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83797">
            <a:off x="5954371" y="10789468"/>
            <a:ext cx="10061677" cy="825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8765106-3BE4-CC4A-9112-B19079023E66}"/>
              </a:ext>
            </a:extLst>
          </p:cNvPr>
          <p:cNvSpPr txBox="1"/>
          <p:nvPr/>
        </p:nvSpPr>
        <p:spPr>
          <a:xfrm>
            <a:off x="5939503" y="7991333"/>
            <a:ext cx="1281885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is in the news a lot, because it’s happening right now.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You’ll have seen how it affects penguins, polar bears and melting ice caps.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it’s about much more than that…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0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477AEBA2-F472-CD42-BE98-0F9CB13F38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243" y="-837369"/>
            <a:ext cx="18044372" cy="18058569"/>
          </a:xfrm>
          <a:prstGeom prst="rect">
            <a:avLst/>
          </a:prstGeom>
        </p:spPr>
      </p:pic>
      <p:pic>
        <p:nvPicPr>
          <p:cNvPr id="8" name="Picture 7" descr="A picture containing person, person&#10;&#10;Description automatically generated">
            <a:extLst>
              <a:ext uri="{FF2B5EF4-FFF2-40B4-BE49-F238E27FC236}">
                <a16:creationId xmlns:a16="http://schemas.microsoft.com/office/drawing/2014/main" id="{3AABF129-C615-FA45-B1D6-E30A16FB8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45899" y="2613968"/>
            <a:ext cx="10253715" cy="11157755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970F9362-EB7A-1547-AC3B-DD65A28B01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0798" y="3183201"/>
            <a:ext cx="10903002" cy="555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178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1">
            <a:extLst>
              <a:ext uri="{FF2B5EF4-FFF2-40B4-BE49-F238E27FC236}">
                <a16:creationId xmlns:a16="http://schemas.microsoft.com/office/drawing/2014/main" id="{D0916A45-7592-8844-B116-11CBDE7580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650" y="432279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 dpi="0"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4" name="Freeform 1">
            <a:extLst>
              <a:ext uri="{FF2B5EF4-FFF2-40B4-BE49-F238E27FC236}">
                <a16:creationId xmlns:a16="http://schemas.microsoft.com/office/drawing/2014/main" id="{39B7B33A-906B-6344-A291-3B22E29596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650" y="406400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 dpi="0" rotWithShape="1">
            <a:blip r:embed="rId2" cstate="email">
              <a:alphaModFix amt="69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FC0DAA96-D116-7645-83ED-27A86D2A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8B24505B-C90A-844B-919C-A1EAF3BD3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8A3650A4-C275-874F-B770-7D79E7DC8E8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706" y="3130550"/>
            <a:ext cx="9652000" cy="674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ED60757-494B-BC4C-9222-4C70BC844E7E}"/>
              </a:ext>
            </a:extLst>
          </p:cNvPr>
          <p:cNvSpPr txBox="1"/>
          <p:nvPr/>
        </p:nvSpPr>
        <p:spPr>
          <a:xfrm>
            <a:off x="1494047" y="3669835"/>
            <a:ext cx="9131300" cy="5283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does climate </a:t>
            </a:r>
            <a:b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</a:t>
            </a:r>
            <a:b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for us?</a:t>
            </a:r>
          </a:p>
        </p:txBody>
      </p:sp>
      <p:pic>
        <p:nvPicPr>
          <p:cNvPr id="21" name="Picture 20" descr="Text&#10;&#10;Description automatically generated">
            <a:extLst>
              <a:ext uri="{FF2B5EF4-FFF2-40B4-BE49-F238E27FC236}">
                <a16:creationId xmlns:a16="http://schemas.microsoft.com/office/drawing/2014/main" id="{DB70E160-1379-C540-AA50-3DAF1D2DEE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21608" y="4746542"/>
            <a:ext cx="3429000" cy="3111500"/>
          </a:xfrm>
          <a:prstGeom prst="rect">
            <a:avLst/>
          </a:prstGeom>
        </p:spPr>
      </p:pic>
      <p:pic>
        <p:nvPicPr>
          <p:cNvPr id="23" name="Picture 22" descr="Logo&#10;&#10;Description automatically generated">
            <a:extLst>
              <a:ext uri="{FF2B5EF4-FFF2-40B4-BE49-F238E27FC236}">
                <a16:creationId xmlns:a16="http://schemas.microsoft.com/office/drawing/2014/main" id="{B1BC7AE5-09C8-2142-826E-B65B42B63C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67357" y="10138554"/>
            <a:ext cx="2476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529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leaf&#10;&#10;Description automatically generated with medium confidence">
            <a:extLst>
              <a:ext uri="{FF2B5EF4-FFF2-40B4-BE49-F238E27FC236}">
                <a16:creationId xmlns:a16="http://schemas.microsoft.com/office/drawing/2014/main" id="{3BFFEA2D-5D24-F540-9D8B-FF5F96C658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7937221" y="3518869"/>
            <a:ext cx="6565900" cy="10490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CB6E00-F73D-B64C-BA79-D073C4780B5D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Have you seen climate change happening?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8B336A-414E-8944-8938-12A7DA1E4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58156" y="3791919"/>
            <a:ext cx="6096000" cy="9944100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2A0AD86-81D3-2D46-BFC1-362781843B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2914" y="2445719"/>
            <a:ext cx="5130800" cy="11290300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1FC635BC-7307-1C48-8B32-61FA822874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0094" y="2814019"/>
            <a:ext cx="7124700" cy="10922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8867C29-AE11-BD45-80D9-A658ADF0385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435025" y="8070590"/>
            <a:ext cx="10160000" cy="455930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30D374F8-5A0D-3243-814F-26182ED46B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8603" y="6858000"/>
            <a:ext cx="1397000" cy="147320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4CDC4D3-C276-E044-8F22-E3D2690B3B7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64531" y="3397250"/>
            <a:ext cx="1231900" cy="1181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B988066-C7F3-C249-8D43-47BD2D26DC58}"/>
              </a:ext>
            </a:extLst>
          </p:cNvPr>
          <p:cNvSpPr txBox="1"/>
          <p:nvPr/>
        </p:nvSpPr>
        <p:spPr>
          <a:xfrm>
            <a:off x="3290094" y="9066193"/>
            <a:ext cx="85477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6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Hands up!</a:t>
            </a:r>
          </a:p>
        </p:txBody>
      </p:sp>
    </p:spTree>
    <p:extLst>
      <p:ext uri="{BB962C8B-B14F-4D97-AF65-F5344CB8AC3E}">
        <p14:creationId xmlns:p14="http://schemas.microsoft.com/office/powerpoint/2010/main" val="408511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>
            <a:extLst>
              <a:ext uri="{FF2B5EF4-FFF2-40B4-BE49-F238E27FC236}">
                <a16:creationId xmlns:a16="http://schemas.microsoft.com/office/drawing/2014/main" id="{9BEB9E4B-7BEA-C343-9F43-52FB217D9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650" y="416183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68CC32B5-EDA3-4C49-9FAE-9721C1980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306" y="603250"/>
            <a:ext cx="10883900" cy="25654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6773066E-E4B4-4848-857A-C3C62C2F6D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11" name="Picture 10" descr="Shape, square&#10;&#10;Description automatically generated">
            <a:extLst>
              <a:ext uri="{FF2B5EF4-FFF2-40B4-BE49-F238E27FC236}">
                <a16:creationId xmlns:a16="http://schemas.microsoft.com/office/drawing/2014/main" id="{810E1F6D-3FAE-BA48-8BB6-E00F0125F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0902" y="3168650"/>
            <a:ext cx="9423400" cy="737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087369-DD99-C640-82B0-4B28B04433D9}"/>
              </a:ext>
            </a:extLst>
          </p:cNvPr>
          <p:cNvSpPr txBox="1"/>
          <p:nvPr/>
        </p:nvSpPr>
        <p:spPr>
          <a:xfrm>
            <a:off x="2459726" y="4361969"/>
            <a:ext cx="9131300" cy="5283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happening</a:t>
            </a:r>
            <a:b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around the world?</a:t>
            </a:r>
          </a:p>
        </p:txBody>
      </p:sp>
    </p:spTree>
    <p:extLst>
      <p:ext uri="{BB962C8B-B14F-4D97-AF65-F5344CB8AC3E}">
        <p14:creationId xmlns:p14="http://schemas.microsoft.com/office/powerpoint/2010/main" val="3399688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B6E00-F73D-B64C-BA79-D073C4780B5D}"/>
              </a:ext>
            </a:extLst>
          </p:cNvPr>
          <p:cNvSpPr txBox="1"/>
          <p:nvPr/>
        </p:nvSpPr>
        <p:spPr>
          <a:xfrm>
            <a:off x="534208" y="386273"/>
            <a:ext cx="231986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whole world needs to act </a:t>
            </a:r>
            <a:b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to tackle climate change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734767D4-A8D8-364C-8CFC-B13F68BF4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81" y="3742666"/>
            <a:ext cx="11734800" cy="8559800"/>
          </a:xfrm>
          <a:prstGeom prst="rect">
            <a:avLst/>
          </a:prstGeom>
        </p:spPr>
      </p:pic>
      <p:pic>
        <p:nvPicPr>
          <p:cNvPr id="8" name="Picture 7" descr="A picture containing person, indoor, hand, colorful&#10;&#10;Description automatically generated">
            <a:extLst>
              <a:ext uri="{FF2B5EF4-FFF2-40B4-BE49-F238E27FC236}">
                <a16:creationId xmlns:a16="http://schemas.microsoft.com/office/drawing/2014/main" id="{2B85860A-D8F2-2D49-8AF0-8FE88CE10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6006" y="2479154"/>
            <a:ext cx="7366000" cy="5143500"/>
          </a:xfrm>
          <a:prstGeom prst="rect">
            <a:avLst/>
          </a:prstGeom>
        </p:spPr>
      </p:pic>
      <p:pic>
        <p:nvPicPr>
          <p:cNvPr id="10" name="Picture 9" descr="A white sheet of paper&#10;&#10;Description automatically generated with medium confidence">
            <a:extLst>
              <a:ext uri="{FF2B5EF4-FFF2-40B4-BE49-F238E27FC236}">
                <a16:creationId xmlns:a16="http://schemas.microsoft.com/office/drawing/2014/main" id="{E9CD4E8D-F5FC-8442-845D-B6D98009C2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0179" y="6115050"/>
            <a:ext cx="10807700" cy="6731000"/>
          </a:xfrm>
          <a:prstGeom prst="rect">
            <a:avLst/>
          </a:prstGeom>
        </p:spPr>
      </p:pic>
      <p:pic>
        <p:nvPicPr>
          <p:cNvPr id="12" name="Picture 11" descr="A picture containing text, blackboard, clipart&#10;&#10;Description automatically generated">
            <a:extLst>
              <a:ext uri="{FF2B5EF4-FFF2-40B4-BE49-F238E27FC236}">
                <a16:creationId xmlns:a16="http://schemas.microsoft.com/office/drawing/2014/main" id="{4787A009-0905-3D4E-8226-16879AA160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4242" y="11779130"/>
            <a:ext cx="1244600" cy="88900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D1AFE2-421D-3644-969D-F0A020BCF9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36665" y="3359869"/>
            <a:ext cx="1143000" cy="1384300"/>
          </a:xfrm>
          <a:prstGeom prst="rect">
            <a:avLst/>
          </a:prstGeom>
        </p:spPr>
      </p:pic>
      <p:pic>
        <p:nvPicPr>
          <p:cNvPr id="16" name="Picture 15" descr="A black and white im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7871B72E-7E2C-5342-9CB1-6C70531BA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05106" y="7727950"/>
            <a:ext cx="1193800" cy="1752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7A8E75-F36A-DE40-8BA9-EA95EF99D289}"/>
              </a:ext>
            </a:extLst>
          </p:cNvPr>
          <p:cNvSpPr txBox="1"/>
          <p:nvPr/>
        </p:nvSpPr>
        <p:spPr>
          <a:xfrm>
            <a:off x="3514851" y="4592359"/>
            <a:ext cx="8001827" cy="66582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is affecting every country on every continent. It’s upsetting their economies and people’s lives.</a:t>
            </a:r>
          </a:p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weather is changing, becoming wetter, windier and warmer, and sea levels are rising.</a:t>
            </a:r>
          </a:p>
          <a:p>
            <a:pPr>
              <a:lnSpc>
                <a:spcPts val="4950"/>
              </a:lnSpc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A83A57-E54A-8244-83E7-A4A2556EA8AB}"/>
              </a:ext>
            </a:extLst>
          </p:cNvPr>
          <p:cNvSpPr txBox="1"/>
          <p:nvPr/>
        </p:nvSpPr>
        <p:spPr>
          <a:xfrm rot="525735">
            <a:off x="12161902" y="8021187"/>
            <a:ext cx="899798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slowed down climate change a little, but it’s only temporary. We haven’t pressed ‘pause’ on climate change.</a:t>
            </a:r>
          </a:p>
        </p:txBody>
      </p:sp>
    </p:spTree>
    <p:extLst>
      <p:ext uri="{BB962C8B-B14F-4D97-AF65-F5344CB8AC3E}">
        <p14:creationId xmlns:p14="http://schemas.microsoft.com/office/powerpoint/2010/main" val="1588417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63B812-F6E9-B64C-9BDB-D005F3921970}"/>
              </a:ext>
            </a:extLst>
          </p:cNvPr>
          <p:cNvSpPr txBox="1"/>
          <p:nvPr/>
        </p:nvSpPr>
        <p:spPr>
          <a:xfrm>
            <a:off x="534208" y="386273"/>
            <a:ext cx="23198628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whole world needs to act </a:t>
            </a:r>
            <a:b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 to tackle climate change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40B1056-2E1C-8F47-B728-69668400D3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936" y="3443257"/>
            <a:ext cx="1752600" cy="1739900"/>
          </a:xfrm>
          <a:prstGeom prst="rect">
            <a:avLst/>
          </a:prstGeom>
        </p:spPr>
      </p:pic>
      <p:pic>
        <p:nvPicPr>
          <p:cNvPr id="8" name="Picture 7" descr="A close-up of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38B2268C-DB31-1046-8059-7067C2639E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633" y="3707680"/>
            <a:ext cx="10414000" cy="4279900"/>
          </a:xfrm>
          <a:prstGeom prst="rect">
            <a:avLst/>
          </a:prstGeom>
        </p:spPr>
      </p:pic>
      <p:pic>
        <p:nvPicPr>
          <p:cNvPr id="10" name="Picture 9" descr="A white sheet of paper&#10;&#10;Description automatically generated with medium confidence">
            <a:extLst>
              <a:ext uri="{FF2B5EF4-FFF2-40B4-BE49-F238E27FC236}">
                <a16:creationId xmlns:a16="http://schemas.microsoft.com/office/drawing/2014/main" id="{E3B3F306-1FA5-5344-BA47-3834671CDE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0512" y="6231865"/>
            <a:ext cx="10731500" cy="6261100"/>
          </a:xfrm>
          <a:prstGeom prst="rect">
            <a:avLst/>
          </a:prstGeom>
        </p:spPr>
      </p:pic>
      <p:pic>
        <p:nvPicPr>
          <p:cNvPr id="12" name="Picture 11" descr="A group of people holding signs&#10;&#10;Description automatically generated with medium confidence">
            <a:extLst>
              <a:ext uri="{FF2B5EF4-FFF2-40B4-BE49-F238E27FC236}">
                <a16:creationId xmlns:a16="http://schemas.microsoft.com/office/drawing/2014/main" id="{80A260F3-EDA7-D64A-8551-E7E08EB1C6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94928" y="2968625"/>
            <a:ext cx="8318500" cy="61214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7998B706-8982-074C-A990-ED11F63CA7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7878" y="7340600"/>
            <a:ext cx="6832600" cy="5295900"/>
          </a:xfrm>
          <a:prstGeom prst="rect">
            <a:avLst/>
          </a:prstGeom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066EC93A-53CD-544E-9C80-FBB4976261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69654" y="10069302"/>
            <a:ext cx="2832100" cy="18415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B3221AB-6B6B-764E-9BA9-E754B6169D70}"/>
              </a:ext>
            </a:extLst>
          </p:cNvPr>
          <p:cNvSpPr txBox="1"/>
          <p:nvPr/>
        </p:nvSpPr>
        <p:spPr>
          <a:xfrm>
            <a:off x="3544831" y="4519061"/>
            <a:ext cx="8125821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People everywhere are starting to take steps to make sure we leave the planet in better shape.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D066A6-F5FF-5140-80AE-F4B87EF6ABE5}"/>
              </a:ext>
            </a:extLst>
          </p:cNvPr>
          <p:cNvSpPr txBox="1"/>
          <p:nvPr/>
        </p:nvSpPr>
        <p:spPr>
          <a:xfrm rot="21214753">
            <a:off x="3237271" y="8802967"/>
            <a:ext cx="8997980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 leaders are also making commitments to control the rise in global temperatures. </a:t>
            </a:r>
          </a:p>
        </p:txBody>
      </p:sp>
    </p:spTree>
    <p:extLst>
      <p:ext uri="{BB962C8B-B14F-4D97-AF65-F5344CB8AC3E}">
        <p14:creationId xmlns:p14="http://schemas.microsoft.com/office/powerpoint/2010/main" val="2552902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14E8C04-05DB-3B4B-9D32-4978BC1E8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046" y="2321472"/>
            <a:ext cx="12256465" cy="6807538"/>
          </a:xfrm>
          <a:custGeom>
            <a:avLst/>
            <a:gdLst>
              <a:gd name="T0" fmla="*/ 18381 w 18659"/>
              <a:gd name="T1" fmla="*/ 176 h 10362"/>
              <a:gd name="T2" fmla="*/ 17149 w 18659"/>
              <a:gd name="T3" fmla="*/ 251 h 10362"/>
              <a:gd name="T4" fmla="*/ 15892 w 18659"/>
              <a:gd name="T5" fmla="*/ 301 h 10362"/>
              <a:gd name="T6" fmla="*/ 14634 w 18659"/>
              <a:gd name="T7" fmla="*/ 402 h 10362"/>
              <a:gd name="T8" fmla="*/ 13377 w 18659"/>
              <a:gd name="T9" fmla="*/ 528 h 10362"/>
              <a:gd name="T10" fmla="*/ 12119 w 18659"/>
              <a:gd name="T11" fmla="*/ 603 h 10362"/>
              <a:gd name="T12" fmla="*/ 10862 w 18659"/>
              <a:gd name="T13" fmla="*/ 653 h 10362"/>
              <a:gd name="T14" fmla="*/ 9629 w 18659"/>
              <a:gd name="T15" fmla="*/ 754 h 10362"/>
              <a:gd name="T16" fmla="*/ 8373 w 18659"/>
              <a:gd name="T17" fmla="*/ 804 h 10362"/>
              <a:gd name="T18" fmla="*/ 7116 w 18659"/>
              <a:gd name="T19" fmla="*/ 905 h 10362"/>
              <a:gd name="T20" fmla="*/ 5859 w 18659"/>
              <a:gd name="T21" fmla="*/ 1006 h 10362"/>
              <a:gd name="T22" fmla="*/ 4601 w 18659"/>
              <a:gd name="T23" fmla="*/ 1081 h 10362"/>
              <a:gd name="T24" fmla="*/ 3369 w 18659"/>
              <a:gd name="T25" fmla="*/ 1156 h 10362"/>
              <a:gd name="T26" fmla="*/ 2112 w 18659"/>
              <a:gd name="T27" fmla="*/ 1257 h 10362"/>
              <a:gd name="T28" fmla="*/ 854 w 18659"/>
              <a:gd name="T29" fmla="*/ 1357 h 10362"/>
              <a:gd name="T30" fmla="*/ 201 w 18659"/>
              <a:gd name="T31" fmla="*/ 1860 h 10362"/>
              <a:gd name="T32" fmla="*/ 251 w 18659"/>
              <a:gd name="T33" fmla="*/ 2766 h 10362"/>
              <a:gd name="T34" fmla="*/ 226 w 18659"/>
              <a:gd name="T35" fmla="*/ 3646 h 10362"/>
              <a:gd name="T36" fmla="*/ 226 w 18659"/>
              <a:gd name="T37" fmla="*/ 4551 h 10362"/>
              <a:gd name="T38" fmla="*/ 251 w 18659"/>
              <a:gd name="T39" fmla="*/ 5457 h 10362"/>
              <a:gd name="T40" fmla="*/ 226 w 18659"/>
              <a:gd name="T41" fmla="*/ 6362 h 10362"/>
              <a:gd name="T42" fmla="*/ 251 w 18659"/>
              <a:gd name="T43" fmla="*/ 7242 h 10362"/>
              <a:gd name="T44" fmla="*/ 226 w 18659"/>
              <a:gd name="T45" fmla="*/ 8148 h 10362"/>
              <a:gd name="T46" fmla="*/ 1458 w 18659"/>
              <a:gd name="T47" fmla="*/ 8248 h 10362"/>
              <a:gd name="T48" fmla="*/ 2715 w 18659"/>
              <a:gd name="T49" fmla="*/ 8298 h 10362"/>
              <a:gd name="T50" fmla="*/ 3948 w 18659"/>
              <a:gd name="T51" fmla="*/ 8425 h 10362"/>
              <a:gd name="T52" fmla="*/ 5180 w 18659"/>
              <a:gd name="T53" fmla="*/ 8475 h 10362"/>
              <a:gd name="T54" fmla="*/ 6412 w 18659"/>
              <a:gd name="T55" fmla="*/ 8575 h 10362"/>
              <a:gd name="T56" fmla="*/ 7643 w 18659"/>
              <a:gd name="T57" fmla="*/ 8676 h 10362"/>
              <a:gd name="T58" fmla="*/ 8297 w 18659"/>
              <a:gd name="T59" fmla="*/ 9229 h 10362"/>
              <a:gd name="T60" fmla="*/ 8071 w 18659"/>
              <a:gd name="T61" fmla="*/ 10260 h 10362"/>
              <a:gd name="T62" fmla="*/ 9177 w 18659"/>
              <a:gd name="T63" fmla="*/ 9682 h 10362"/>
              <a:gd name="T64" fmla="*/ 9957 w 18659"/>
              <a:gd name="T65" fmla="*/ 8852 h 10362"/>
              <a:gd name="T66" fmla="*/ 11239 w 18659"/>
              <a:gd name="T67" fmla="*/ 8877 h 10362"/>
              <a:gd name="T68" fmla="*/ 12547 w 18659"/>
              <a:gd name="T69" fmla="*/ 9002 h 10362"/>
              <a:gd name="T70" fmla="*/ 13829 w 18659"/>
              <a:gd name="T71" fmla="*/ 9103 h 10362"/>
              <a:gd name="T72" fmla="*/ 15137 w 18659"/>
              <a:gd name="T73" fmla="*/ 9154 h 10362"/>
              <a:gd name="T74" fmla="*/ 16445 w 18659"/>
              <a:gd name="T75" fmla="*/ 9304 h 10362"/>
              <a:gd name="T76" fmla="*/ 17752 w 18659"/>
              <a:gd name="T77" fmla="*/ 9330 h 10362"/>
              <a:gd name="T78" fmla="*/ 18381 w 18659"/>
              <a:gd name="T79" fmla="*/ 8953 h 10362"/>
              <a:gd name="T80" fmla="*/ 18407 w 18659"/>
              <a:gd name="T81" fmla="*/ 8022 h 10362"/>
              <a:gd name="T82" fmla="*/ 18356 w 18659"/>
              <a:gd name="T83" fmla="*/ 7091 h 10362"/>
              <a:gd name="T84" fmla="*/ 18407 w 18659"/>
              <a:gd name="T85" fmla="*/ 6161 h 10362"/>
              <a:gd name="T86" fmla="*/ 18331 w 18659"/>
              <a:gd name="T87" fmla="*/ 5231 h 10362"/>
              <a:gd name="T88" fmla="*/ 18432 w 18659"/>
              <a:gd name="T89" fmla="*/ 4325 h 10362"/>
              <a:gd name="T90" fmla="*/ 18432 w 18659"/>
              <a:gd name="T91" fmla="*/ 3395 h 10362"/>
              <a:gd name="T92" fmla="*/ 18356 w 18659"/>
              <a:gd name="T93" fmla="*/ 2464 h 10362"/>
              <a:gd name="T94" fmla="*/ 18356 w 18659"/>
              <a:gd name="T95" fmla="*/ 1534 h 10362"/>
              <a:gd name="T96" fmla="*/ 18432 w 18659"/>
              <a:gd name="T97" fmla="*/ 628 h 10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659" h="10362">
                <a:moveTo>
                  <a:pt x="18381" y="176"/>
                </a:moveTo>
                <a:lnTo>
                  <a:pt x="18381" y="176"/>
                </a:lnTo>
                <a:cubicBezTo>
                  <a:pt x="18130" y="0"/>
                  <a:pt x="18079" y="125"/>
                  <a:pt x="17752" y="150"/>
                </a:cubicBezTo>
                <a:cubicBezTo>
                  <a:pt x="17451" y="176"/>
                  <a:pt x="17451" y="226"/>
                  <a:pt x="17149" y="251"/>
                </a:cubicBezTo>
                <a:cubicBezTo>
                  <a:pt x="16822" y="276"/>
                  <a:pt x="16822" y="251"/>
                  <a:pt x="16520" y="276"/>
                </a:cubicBezTo>
                <a:cubicBezTo>
                  <a:pt x="16194" y="301"/>
                  <a:pt x="16194" y="276"/>
                  <a:pt x="15892" y="301"/>
                </a:cubicBezTo>
                <a:cubicBezTo>
                  <a:pt x="15564" y="326"/>
                  <a:pt x="15564" y="326"/>
                  <a:pt x="15263" y="351"/>
                </a:cubicBezTo>
                <a:cubicBezTo>
                  <a:pt x="14936" y="377"/>
                  <a:pt x="14936" y="377"/>
                  <a:pt x="14634" y="402"/>
                </a:cubicBezTo>
                <a:cubicBezTo>
                  <a:pt x="14307" y="427"/>
                  <a:pt x="14307" y="427"/>
                  <a:pt x="14006" y="452"/>
                </a:cubicBezTo>
                <a:cubicBezTo>
                  <a:pt x="13704" y="478"/>
                  <a:pt x="13704" y="503"/>
                  <a:pt x="13377" y="528"/>
                </a:cubicBezTo>
                <a:cubicBezTo>
                  <a:pt x="13075" y="553"/>
                  <a:pt x="13075" y="503"/>
                  <a:pt x="12748" y="528"/>
                </a:cubicBezTo>
                <a:cubicBezTo>
                  <a:pt x="12446" y="553"/>
                  <a:pt x="12446" y="603"/>
                  <a:pt x="12119" y="603"/>
                </a:cubicBezTo>
                <a:cubicBezTo>
                  <a:pt x="11818" y="628"/>
                  <a:pt x="11818" y="603"/>
                  <a:pt x="11491" y="603"/>
                </a:cubicBezTo>
                <a:cubicBezTo>
                  <a:pt x="11189" y="628"/>
                  <a:pt x="11189" y="653"/>
                  <a:pt x="10862" y="653"/>
                </a:cubicBezTo>
                <a:cubicBezTo>
                  <a:pt x="10561" y="679"/>
                  <a:pt x="10561" y="679"/>
                  <a:pt x="10259" y="704"/>
                </a:cubicBezTo>
                <a:cubicBezTo>
                  <a:pt x="9931" y="729"/>
                  <a:pt x="9931" y="729"/>
                  <a:pt x="9629" y="754"/>
                </a:cubicBezTo>
                <a:cubicBezTo>
                  <a:pt x="9303" y="779"/>
                  <a:pt x="9303" y="829"/>
                  <a:pt x="9001" y="829"/>
                </a:cubicBezTo>
                <a:cubicBezTo>
                  <a:pt x="8699" y="854"/>
                  <a:pt x="8674" y="804"/>
                  <a:pt x="8373" y="804"/>
                </a:cubicBezTo>
                <a:cubicBezTo>
                  <a:pt x="8046" y="829"/>
                  <a:pt x="8046" y="880"/>
                  <a:pt x="7744" y="905"/>
                </a:cubicBezTo>
                <a:cubicBezTo>
                  <a:pt x="7442" y="930"/>
                  <a:pt x="7416" y="880"/>
                  <a:pt x="7116" y="905"/>
                </a:cubicBezTo>
                <a:cubicBezTo>
                  <a:pt x="6789" y="930"/>
                  <a:pt x="6789" y="905"/>
                  <a:pt x="6487" y="930"/>
                </a:cubicBezTo>
                <a:cubicBezTo>
                  <a:pt x="6185" y="955"/>
                  <a:pt x="6185" y="1006"/>
                  <a:pt x="5859" y="1006"/>
                </a:cubicBezTo>
                <a:cubicBezTo>
                  <a:pt x="5557" y="1031"/>
                  <a:pt x="5557" y="1081"/>
                  <a:pt x="5255" y="1106"/>
                </a:cubicBezTo>
                <a:cubicBezTo>
                  <a:pt x="4928" y="1131"/>
                  <a:pt x="4928" y="1055"/>
                  <a:pt x="4601" y="1081"/>
                </a:cubicBezTo>
                <a:cubicBezTo>
                  <a:pt x="4299" y="1106"/>
                  <a:pt x="4299" y="1131"/>
                  <a:pt x="3997" y="1156"/>
                </a:cubicBezTo>
                <a:cubicBezTo>
                  <a:pt x="3671" y="1182"/>
                  <a:pt x="3671" y="1156"/>
                  <a:pt x="3369" y="1156"/>
                </a:cubicBezTo>
                <a:cubicBezTo>
                  <a:pt x="3042" y="1182"/>
                  <a:pt x="3042" y="1232"/>
                  <a:pt x="2740" y="1257"/>
                </a:cubicBezTo>
                <a:cubicBezTo>
                  <a:pt x="2414" y="1257"/>
                  <a:pt x="2414" y="1257"/>
                  <a:pt x="2112" y="1257"/>
                </a:cubicBezTo>
                <a:cubicBezTo>
                  <a:pt x="1784" y="1282"/>
                  <a:pt x="1784" y="1307"/>
                  <a:pt x="1483" y="1332"/>
                </a:cubicBezTo>
                <a:cubicBezTo>
                  <a:pt x="1156" y="1357"/>
                  <a:pt x="1156" y="1332"/>
                  <a:pt x="854" y="1357"/>
                </a:cubicBezTo>
                <a:cubicBezTo>
                  <a:pt x="527" y="1357"/>
                  <a:pt x="427" y="1232"/>
                  <a:pt x="226" y="1408"/>
                </a:cubicBezTo>
                <a:cubicBezTo>
                  <a:pt x="0" y="1558"/>
                  <a:pt x="201" y="1634"/>
                  <a:pt x="201" y="1860"/>
                </a:cubicBezTo>
                <a:cubicBezTo>
                  <a:pt x="201" y="2087"/>
                  <a:pt x="201" y="2087"/>
                  <a:pt x="201" y="2313"/>
                </a:cubicBezTo>
                <a:cubicBezTo>
                  <a:pt x="201" y="2539"/>
                  <a:pt x="251" y="2539"/>
                  <a:pt x="251" y="2766"/>
                </a:cubicBezTo>
                <a:cubicBezTo>
                  <a:pt x="251" y="2993"/>
                  <a:pt x="276" y="2993"/>
                  <a:pt x="276" y="3219"/>
                </a:cubicBezTo>
                <a:cubicBezTo>
                  <a:pt x="276" y="3420"/>
                  <a:pt x="226" y="3420"/>
                  <a:pt x="226" y="3646"/>
                </a:cubicBezTo>
                <a:cubicBezTo>
                  <a:pt x="226" y="3872"/>
                  <a:pt x="201" y="3872"/>
                  <a:pt x="201" y="4099"/>
                </a:cubicBezTo>
                <a:cubicBezTo>
                  <a:pt x="201" y="4325"/>
                  <a:pt x="226" y="4325"/>
                  <a:pt x="226" y="4551"/>
                </a:cubicBezTo>
                <a:cubicBezTo>
                  <a:pt x="226" y="4777"/>
                  <a:pt x="201" y="4777"/>
                  <a:pt x="201" y="5004"/>
                </a:cubicBezTo>
                <a:cubicBezTo>
                  <a:pt x="201" y="5231"/>
                  <a:pt x="251" y="5231"/>
                  <a:pt x="251" y="5457"/>
                </a:cubicBezTo>
                <a:cubicBezTo>
                  <a:pt x="251" y="5683"/>
                  <a:pt x="201" y="5683"/>
                  <a:pt x="201" y="5910"/>
                </a:cubicBezTo>
                <a:cubicBezTo>
                  <a:pt x="201" y="6136"/>
                  <a:pt x="226" y="6136"/>
                  <a:pt x="226" y="6362"/>
                </a:cubicBezTo>
                <a:cubicBezTo>
                  <a:pt x="226" y="6588"/>
                  <a:pt x="226" y="6588"/>
                  <a:pt x="226" y="6789"/>
                </a:cubicBezTo>
                <a:cubicBezTo>
                  <a:pt x="226" y="7016"/>
                  <a:pt x="251" y="7016"/>
                  <a:pt x="251" y="7242"/>
                </a:cubicBezTo>
                <a:cubicBezTo>
                  <a:pt x="251" y="7469"/>
                  <a:pt x="226" y="7469"/>
                  <a:pt x="226" y="7695"/>
                </a:cubicBezTo>
                <a:cubicBezTo>
                  <a:pt x="226" y="7922"/>
                  <a:pt x="24" y="7972"/>
                  <a:pt x="226" y="8148"/>
                </a:cubicBezTo>
                <a:cubicBezTo>
                  <a:pt x="427" y="8324"/>
                  <a:pt x="527" y="8173"/>
                  <a:pt x="854" y="8198"/>
                </a:cubicBezTo>
                <a:cubicBezTo>
                  <a:pt x="1156" y="8223"/>
                  <a:pt x="1156" y="8248"/>
                  <a:pt x="1458" y="8248"/>
                </a:cubicBezTo>
                <a:cubicBezTo>
                  <a:pt x="1759" y="8273"/>
                  <a:pt x="1784" y="8223"/>
                  <a:pt x="2086" y="8248"/>
                </a:cubicBezTo>
                <a:cubicBezTo>
                  <a:pt x="2388" y="8273"/>
                  <a:pt x="2388" y="8273"/>
                  <a:pt x="2715" y="8298"/>
                </a:cubicBezTo>
                <a:cubicBezTo>
                  <a:pt x="3017" y="8324"/>
                  <a:pt x="3017" y="8374"/>
                  <a:pt x="3319" y="8399"/>
                </a:cubicBezTo>
                <a:cubicBezTo>
                  <a:pt x="3621" y="8425"/>
                  <a:pt x="3621" y="8399"/>
                  <a:pt x="3948" y="8425"/>
                </a:cubicBezTo>
                <a:cubicBezTo>
                  <a:pt x="4249" y="8425"/>
                  <a:pt x="4249" y="8425"/>
                  <a:pt x="4551" y="8450"/>
                </a:cubicBezTo>
                <a:cubicBezTo>
                  <a:pt x="4853" y="8475"/>
                  <a:pt x="4878" y="8450"/>
                  <a:pt x="5180" y="8475"/>
                </a:cubicBezTo>
                <a:cubicBezTo>
                  <a:pt x="5481" y="8499"/>
                  <a:pt x="5481" y="8499"/>
                  <a:pt x="5783" y="8525"/>
                </a:cubicBezTo>
                <a:cubicBezTo>
                  <a:pt x="6110" y="8525"/>
                  <a:pt x="6110" y="8550"/>
                  <a:pt x="6412" y="8575"/>
                </a:cubicBezTo>
                <a:cubicBezTo>
                  <a:pt x="6713" y="8600"/>
                  <a:pt x="6713" y="8575"/>
                  <a:pt x="7041" y="8600"/>
                </a:cubicBezTo>
                <a:cubicBezTo>
                  <a:pt x="7342" y="8626"/>
                  <a:pt x="7342" y="8651"/>
                  <a:pt x="7643" y="8676"/>
                </a:cubicBezTo>
                <a:cubicBezTo>
                  <a:pt x="7945" y="8701"/>
                  <a:pt x="7995" y="8600"/>
                  <a:pt x="8272" y="8701"/>
                </a:cubicBezTo>
                <a:cubicBezTo>
                  <a:pt x="8272" y="8852"/>
                  <a:pt x="8322" y="9053"/>
                  <a:pt x="8297" y="9229"/>
                </a:cubicBezTo>
                <a:cubicBezTo>
                  <a:pt x="8297" y="9405"/>
                  <a:pt x="8196" y="9581"/>
                  <a:pt x="8146" y="9757"/>
                </a:cubicBezTo>
                <a:cubicBezTo>
                  <a:pt x="8121" y="9934"/>
                  <a:pt x="8146" y="10084"/>
                  <a:pt x="8071" y="10260"/>
                </a:cubicBezTo>
                <a:cubicBezTo>
                  <a:pt x="8373" y="10361"/>
                  <a:pt x="8297" y="10185"/>
                  <a:pt x="8649" y="10008"/>
                </a:cubicBezTo>
                <a:cubicBezTo>
                  <a:pt x="8800" y="9908"/>
                  <a:pt x="9001" y="9807"/>
                  <a:pt x="9177" y="9682"/>
                </a:cubicBezTo>
                <a:cubicBezTo>
                  <a:pt x="9328" y="9556"/>
                  <a:pt x="9504" y="9431"/>
                  <a:pt x="9629" y="9279"/>
                </a:cubicBezTo>
                <a:cubicBezTo>
                  <a:pt x="9756" y="9154"/>
                  <a:pt x="9856" y="9028"/>
                  <a:pt x="9957" y="8852"/>
                </a:cubicBezTo>
                <a:cubicBezTo>
                  <a:pt x="10259" y="8801"/>
                  <a:pt x="10259" y="8827"/>
                  <a:pt x="10585" y="8852"/>
                </a:cubicBezTo>
                <a:cubicBezTo>
                  <a:pt x="10912" y="8877"/>
                  <a:pt x="10912" y="8852"/>
                  <a:pt x="11239" y="8877"/>
                </a:cubicBezTo>
                <a:cubicBezTo>
                  <a:pt x="11566" y="8902"/>
                  <a:pt x="11566" y="8928"/>
                  <a:pt x="11893" y="8928"/>
                </a:cubicBezTo>
                <a:cubicBezTo>
                  <a:pt x="12220" y="8953"/>
                  <a:pt x="12220" y="8977"/>
                  <a:pt x="12547" y="9002"/>
                </a:cubicBezTo>
                <a:cubicBezTo>
                  <a:pt x="12874" y="9028"/>
                  <a:pt x="12848" y="9028"/>
                  <a:pt x="13176" y="9053"/>
                </a:cubicBezTo>
                <a:cubicBezTo>
                  <a:pt x="13503" y="9078"/>
                  <a:pt x="13503" y="9078"/>
                  <a:pt x="13829" y="9103"/>
                </a:cubicBezTo>
                <a:cubicBezTo>
                  <a:pt x="14156" y="9129"/>
                  <a:pt x="14156" y="9154"/>
                  <a:pt x="14484" y="9179"/>
                </a:cubicBezTo>
                <a:cubicBezTo>
                  <a:pt x="14810" y="9204"/>
                  <a:pt x="14810" y="9129"/>
                  <a:pt x="15137" y="9154"/>
                </a:cubicBezTo>
                <a:cubicBezTo>
                  <a:pt x="15464" y="9179"/>
                  <a:pt x="15464" y="9204"/>
                  <a:pt x="15791" y="9204"/>
                </a:cubicBezTo>
                <a:cubicBezTo>
                  <a:pt x="16118" y="9229"/>
                  <a:pt x="16118" y="9279"/>
                  <a:pt x="16445" y="9304"/>
                </a:cubicBezTo>
                <a:cubicBezTo>
                  <a:pt x="16771" y="9330"/>
                  <a:pt x="16771" y="9330"/>
                  <a:pt x="17073" y="9355"/>
                </a:cubicBezTo>
                <a:cubicBezTo>
                  <a:pt x="17401" y="9380"/>
                  <a:pt x="17426" y="9304"/>
                  <a:pt x="17752" y="9330"/>
                </a:cubicBezTo>
                <a:cubicBezTo>
                  <a:pt x="18079" y="9355"/>
                  <a:pt x="18180" y="9581"/>
                  <a:pt x="18407" y="9431"/>
                </a:cubicBezTo>
                <a:cubicBezTo>
                  <a:pt x="18658" y="9279"/>
                  <a:pt x="18381" y="9179"/>
                  <a:pt x="18381" y="8953"/>
                </a:cubicBezTo>
                <a:cubicBezTo>
                  <a:pt x="18381" y="8726"/>
                  <a:pt x="18356" y="8726"/>
                  <a:pt x="18356" y="8475"/>
                </a:cubicBezTo>
                <a:cubicBezTo>
                  <a:pt x="18356" y="8248"/>
                  <a:pt x="18407" y="8248"/>
                  <a:pt x="18407" y="8022"/>
                </a:cubicBezTo>
                <a:cubicBezTo>
                  <a:pt x="18407" y="7795"/>
                  <a:pt x="18356" y="7795"/>
                  <a:pt x="18356" y="7569"/>
                </a:cubicBezTo>
                <a:cubicBezTo>
                  <a:pt x="18356" y="7318"/>
                  <a:pt x="18356" y="7318"/>
                  <a:pt x="18356" y="7091"/>
                </a:cubicBezTo>
                <a:cubicBezTo>
                  <a:pt x="18356" y="6865"/>
                  <a:pt x="18381" y="6865"/>
                  <a:pt x="18381" y="6639"/>
                </a:cubicBezTo>
                <a:cubicBezTo>
                  <a:pt x="18381" y="6413"/>
                  <a:pt x="18407" y="6413"/>
                  <a:pt x="18407" y="6161"/>
                </a:cubicBezTo>
                <a:cubicBezTo>
                  <a:pt x="18407" y="5935"/>
                  <a:pt x="18331" y="5935"/>
                  <a:pt x="18331" y="5709"/>
                </a:cubicBezTo>
                <a:cubicBezTo>
                  <a:pt x="18331" y="5482"/>
                  <a:pt x="18331" y="5482"/>
                  <a:pt x="18331" y="5231"/>
                </a:cubicBezTo>
                <a:cubicBezTo>
                  <a:pt x="18331" y="5004"/>
                  <a:pt x="18432" y="5004"/>
                  <a:pt x="18432" y="4777"/>
                </a:cubicBezTo>
                <a:cubicBezTo>
                  <a:pt x="18432" y="4551"/>
                  <a:pt x="18432" y="4551"/>
                  <a:pt x="18432" y="4325"/>
                </a:cubicBezTo>
                <a:cubicBezTo>
                  <a:pt x="18432" y="4073"/>
                  <a:pt x="18407" y="4073"/>
                  <a:pt x="18407" y="3847"/>
                </a:cubicBezTo>
                <a:cubicBezTo>
                  <a:pt x="18407" y="3621"/>
                  <a:pt x="18432" y="3621"/>
                  <a:pt x="18432" y="3395"/>
                </a:cubicBezTo>
                <a:cubicBezTo>
                  <a:pt x="18432" y="3168"/>
                  <a:pt x="18381" y="3168"/>
                  <a:pt x="18381" y="2917"/>
                </a:cubicBezTo>
                <a:cubicBezTo>
                  <a:pt x="18381" y="2691"/>
                  <a:pt x="18356" y="2691"/>
                  <a:pt x="18356" y="2464"/>
                </a:cubicBezTo>
                <a:cubicBezTo>
                  <a:pt x="18356" y="2238"/>
                  <a:pt x="18331" y="2238"/>
                  <a:pt x="18331" y="2012"/>
                </a:cubicBezTo>
                <a:cubicBezTo>
                  <a:pt x="18331" y="1760"/>
                  <a:pt x="18356" y="1760"/>
                  <a:pt x="18356" y="1534"/>
                </a:cubicBezTo>
                <a:cubicBezTo>
                  <a:pt x="18356" y="1307"/>
                  <a:pt x="18407" y="1307"/>
                  <a:pt x="18407" y="1081"/>
                </a:cubicBezTo>
                <a:cubicBezTo>
                  <a:pt x="18407" y="854"/>
                  <a:pt x="18356" y="854"/>
                  <a:pt x="18432" y="628"/>
                </a:cubicBezTo>
                <a:cubicBezTo>
                  <a:pt x="18481" y="377"/>
                  <a:pt x="18608" y="326"/>
                  <a:pt x="18381" y="176"/>
                </a:cubicBezTo>
              </a:path>
            </a:pathLst>
          </a:custGeom>
          <a:solidFill>
            <a:srgbClr val="00148C"/>
          </a:solidFill>
          <a:ln>
            <a:noFill/>
          </a:ln>
          <a:effectLst>
            <a:outerShdw blurRad="127000" dist="63500" dir="2700000" algn="tl" rotWithShape="0">
              <a:prstClr val="black">
                <a:alpha val="50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70395-2442-0142-86B2-CE3E90C5D742}"/>
              </a:ext>
            </a:extLst>
          </p:cNvPr>
          <p:cNvSpPr txBox="1"/>
          <p:nvPr/>
        </p:nvSpPr>
        <p:spPr>
          <a:xfrm>
            <a:off x="6870173" y="5580504"/>
            <a:ext cx="16879365" cy="1146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5775"/>
              </a:lnSpc>
            </a:pPr>
            <a:r>
              <a:rPr lang="en-GB" sz="1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 1.5˚C?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53725F-AF23-3245-B3B4-EA23285B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34" y="9551796"/>
            <a:ext cx="3962400" cy="481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034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112868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we’ll cover </a:t>
            </a:r>
          </a:p>
        </p:txBody>
      </p:sp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7EE8FC2A-6937-6E42-AA45-31D0D5B1E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6078" y="9385300"/>
            <a:ext cx="4296540" cy="5225792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BB88618F-B7E5-4A46-8BE3-612284734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5316" y="1209266"/>
            <a:ext cx="7086600" cy="1309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C04DE3C-2915-6243-A80E-AF59B522E0EE}"/>
              </a:ext>
            </a:extLst>
          </p:cNvPr>
          <p:cNvSpPr txBox="1"/>
          <p:nvPr/>
        </p:nvSpPr>
        <p:spPr>
          <a:xfrm>
            <a:off x="2184400" y="3162300"/>
            <a:ext cx="11588750" cy="8915400"/>
          </a:xfrm>
          <a:prstGeom prst="rect">
            <a:avLst/>
          </a:prstGeom>
          <a:noFill/>
        </p:spPr>
        <p:txBody>
          <a:bodyPr wrap="square" lIns="0" tIns="0" rIns="0" bIns="0" numCol="1" spcCol="288000" rtlCol="0">
            <a:noAutofit/>
          </a:bodyPr>
          <a:lstStyle/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What is National Grid?</a:t>
            </a:r>
          </a:p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Why are we talking about energy? </a:t>
            </a:r>
          </a:p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What action are we taking? </a:t>
            </a:r>
          </a:p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What is climate change?</a:t>
            </a:r>
          </a:p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What is COP26?</a:t>
            </a:r>
          </a:p>
          <a:p>
            <a:pPr marL="914400" indent="-914400">
              <a:lnSpc>
                <a:spcPts val="5400"/>
              </a:lnSpc>
              <a:spcAft>
                <a:spcPts val="2500"/>
              </a:spcAft>
              <a:buClr>
                <a:srgbClr val="111183"/>
              </a:buClr>
              <a:buFont typeface="+mj-lt"/>
              <a:buAutoNum type="arabicPeriod"/>
            </a:pP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Voices for a Green Future – how to </a:t>
            </a:r>
            <a:b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dirty="0">
                <a:latin typeface="Arial" panose="020B0604020202020204" pitchFamily="34" charset="0"/>
                <a:cs typeface="Arial" panose="020B0604020202020204" pitchFamily="34" charset="0"/>
              </a:rPr>
              <a:t>get your voice heard at COP26</a:t>
            </a:r>
          </a:p>
        </p:txBody>
      </p:sp>
    </p:spTree>
    <p:extLst>
      <p:ext uri="{BB962C8B-B14F-4D97-AF65-F5344CB8AC3E}">
        <p14:creationId xmlns:p14="http://schemas.microsoft.com/office/powerpoint/2010/main" val="1162761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B63B812-F6E9-B64C-9BDB-D005F3921970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to net zero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C2E032-E4A7-1146-B23F-31427847D1E3}"/>
              </a:ext>
            </a:extLst>
          </p:cNvPr>
          <p:cNvSpPr txBox="1"/>
          <p:nvPr/>
        </p:nvSpPr>
        <p:spPr>
          <a:xfrm>
            <a:off x="534208" y="1845248"/>
            <a:ext cx="1379227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zero is when the amount of greenhouse gases a company adds to the atmosphere </a:t>
            </a:r>
            <a:b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no more than the amount it takes away. </a:t>
            </a: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7F8D96AA-D12E-C148-8537-777D22E3C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22" y="4535218"/>
            <a:ext cx="11544300" cy="8216900"/>
          </a:xfrm>
          <a:prstGeom prst="rect">
            <a:avLst/>
          </a:prstGeom>
        </p:spPr>
      </p:pic>
      <p:pic>
        <p:nvPicPr>
          <p:cNvPr id="11" name="Picture 10" descr="A close-up of a faucet&#10;&#10;Description automatically generated with medium confidence">
            <a:extLst>
              <a:ext uri="{FF2B5EF4-FFF2-40B4-BE49-F238E27FC236}">
                <a16:creationId xmlns:a16="http://schemas.microsoft.com/office/drawing/2014/main" id="{140B5B07-E5A1-CF40-A96E-E659C85FD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67856" y="1264860"/>
            <a:ext cx="8801100" cy="12687300"/>
          </a:xfrm>
          <a:prstGeom prst="rect">
            <a:avLst/>
          </a:prstGeom>
        </p:spPr>
      </p:pic>
      <p:pic>
        <p:nvPicPr>
          <p:cNvPr id="9" name="Picture 8" descr="A close-up of a faucet&#10;&#10;Description automatically generated with low confidence">
            <a:extLst>
              <a:ext uri="{FF2B5EF4-FFF2-40B4-BE49-F238E27FC236}">
                <a16:creationId xmlns:a16="http://schemas.microsoft.com/office/drawing/2014/main" id="{007288DC-A10A-4548-B297-461CA04EC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1714" y="7261033"/>
            <a:ext cx="6934200" cy="100076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135082C-FFD7-224A-8A2E-A9FF30D2D586}"/>
              </a:ext>
            </a:extLst>
          </p:cNvPr>
          <p:cNvSpPr txBox="1"/>
          <p:nvPr/>
        </p:nvSpPr>
        <p:spPr>
          <a:xfrm>
            <a:off x="2242237" y="5909080"/>
            <a:ext cx="9176611" cy="64786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it like this…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 is like a bath </a:t>
            </a:r>
            <a:b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filling up with water – we must </a:t>
            </a:r>
            <a:b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let it overflow.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Slowing down the water helps, </a:t>
            </a:r>
            <a:b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it will still splash over the sides.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only way to stop it is to turn </a:t>
            </a:r>
            <a:b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 the tap, and pull out the plug.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445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>
            <a:extLst>
              <a:ext uri="{FF2B5EF4-FFF2-40B4-BE49-F238E27FC236}">
                <a16:creationId xmlns:a16="http://schemas.microsoft.com/office/drawing/2014/main" id="{64E3D994-3259-0F47-8C64-C506770E48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650" y="406400"/>
            <a:ext cx="16873200" cy="12884400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2BA6EDA9-670B-554C-9685-1425863B3C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F578341A-F582-A84D-9395-9349D8E7C0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10" name="Picture 9" descr="Shape, square&#10;&#10;Description automatically generated">
            <a:extLst>
              <a:ext uri="{FF2B5EF4-FFF2-40B4-BE49-F238E27FC236}">
                <a16:creationId xmlns:a16="http://schemas.microsoft.com/office/drawing/2014/main" id="{BDAE5714-77E5-D74D-A548-E499FDBA9A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902" y="3168650"/>
            <a:ext cx="9423400" cy="7378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A940B6E-C8FC-E14B-9F1C-51BD70B57D1F}"/>
              </a:ext>
            </a:extLst>
          </p:cNvPr>
          <p:cNvSpPr txBox="1"/>
          <p:nvPr/>
        </p:nvSpPr>
        <p:spPr>
          <a:xfrm>
            <a:off x="1639627" y="4345979"/>
            <a:ext cx="7645950" cy="5283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can we do to tackle climate change?</a:t>
            </a:r>
          </a:p>
        </p:txBody>
      </p:sp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A1ABE3B2-FAE4-164D-A26B-34521E242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4483" y="7200809"/>
            <a:ext cx="2895600" cy="2895600"/>
          </a:xfrm>
          <a:prstGeom prst="rect">
            <a:avLst/>
          </a:prstGeom>
        </p:spPr>
      </p:pic>
      <p:pic>
        <p:nvPicPr>
          <p:cNvPr id="18" name="Picture 17" descr="A picture containing text&#10;&#10;Description automatically generated">
            <a:extLst>
              <a:ext uri="{FF2B5EF4-FFF2-40B4-BE49-F238E27FC236}">
                <a16:creationId xmlns:a16="http://schemas.microsoft.com/office/drawing/2014/main" id="{3986C8D0-D723-8C45-AD62-5B1E7AA3EA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00421" y="2743450"/>
            <a:ext cx="2616200" cy="2552700"/>
          </a:xfrm>
          <a:prstGeom prst="rect">
            <a:avLst/>
          </a:prstGeom>
        </p:spPr>
      </p:pic>
      <p:pic>
        <p:nvPicPr>
          <p:cNvPr id="20" name="Picture 19" descr="A picture containing text&#10;&#10;Description automatically generated">
            <a:extLst>
              <a:ext uri="{FF2B5EF4-FFF2-40B4-BE49-F238E27FC236}">
                <a16:creationId xmlns:a16="http://schemas.microsoft.com/office/drawing/2014/main" id="{4D9A00B6-F598-AD47-9981-C858C5357E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987206" y="10283950"/>
            <a:ext cx="14605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264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B6E00-F73D-B64C-BA79-D073C4780B5D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a ‘carbon footprint’?</a:t>
            </a:r>
          </a:p>
        </p:txBody>
      </p:sp>
      <p:pic>
        <p:nvPicPr>
          <p:cNvPr id="6" name="Picture 5" descr="Shape, square&#10;&#10;Description automatically generated">
            <a:extLst>
              <a:ext uri="{FF2B5EF4-FFF2-40B4-BE49-F238E27FC236}">
                <a16:creationId xmlns:a16="http://schemas.microsoft.com/office/drawing/2014/main" id="{9B222E2F-4ADE-CF41-9A83-A418F008C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674" y="2197829"/>
            <a:ext cx="12788900" cy="99949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DE2B7B6-190E-6544-B8B7-06CAC6E80789}"/>
              </a:ext>
            </a:extLst>
          </p:cNvPr>
          <p:cNvSpPr txBox="1"/>
          <p:nvPr/>
        </p:nvSpPr>
        <p:spPr>
          <a:xfrm>
            <a:off x="2055710" y="3081185"/>
            <a:ext cx="94342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 carbon footprint is the amount of greenhouse gases your day-to-day activities release into the atmosphere.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use the </a:t>
            </a:r>
            <a:r>
              <a:rPr lang="en-GB" sz="4500" b="1" u="sng" dirty="0">
                <a:solidFill>
                  <a:srgbClr val="00AF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WWF calculator </a:t>
            </a:r>
            <a:b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work out your carbon footprint.</a:t>
            </a:r>
          </a:p>
        </p:txBody>
      </p:sp>
      <p:pic>
        <p:nvPicPr>
          <p:cNvPr id="13" name="Picture 12" descr="Map&#10;&#10;Description automatically generated">
            <a:extLst>
              <a:ext uri="{FF2B5EF4-FFF2-40B4-BE49-F238E27FC236}">
                <a16:creationId xmlns:a16="http://schemas.microsoft.com/office/drawing/2014/main" id="{1E80AF20-B710-1040-B1C6-999722E4C6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57322" y="2337737"/>
            <a:ext cx="10883900" cy="10299700"/>
          </a:xfrm>
          <a:prstGeom prst="rect">
            <a:avLst/>
          </a:prstGeom>
        </p:spPr>
      </p:pic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ACC7D6E-A713-764E-BC18-F69302160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4026" y="7275746"/>
            <a:ext cx="13309600" cy="313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47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B6E00-F73D-B64C-BA79-D073C4780B5D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Things you can do right now!</a:t>
            </a:r>
          </a:p>
        </p:txBody>
      </p:sp>
      <p:pic>
        <p:nvPicPr>
          <p:cNvPr id="21" name="Picture 20" descr="Rectangle&#10;&#10;Description automatically generated with medium confidence">
            <a:extLst>
              <a:ext uri="{FF2B5EF4-FFF2-40B4-BE49-F238E27FC236}">
                <a16:creationId xmlns:a16="http://schemas.microsoft.com/office/drawing/2014/main" id="{92C349E1-2D02-F24C-8F2E-06FFED8CB3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189" y="2576968"/>
            <a:ext cx="10985500" cy="2870200"/>
          </a:xfrm>
          <a:prstGeom prst="rect">
            <a:avLst/>
          </a:prstGeom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2CB0461B-E8A4-5547-871E-E0C1BAB2C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7970" y="5368313"/>
            <a:ext cx="10756900" cy="3060700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E910A5ED-3F0C-494E-A27A-B16FEFF58C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456" y="8379061"/>
            <a:ext cx="11518900" cy="4292600"/>
          </a:xfrm>
          <a:prstGeom prst="rect">
            <a:avLst/>
          </a:prstGeom>
        </p:spPr>
      </p:pic>
      <p:pic>
        <p:nvPicPr>
          <p:cNvPr id="27" name="Picture 26" descr="A picture containing arrow&#10;&#10;Description automatically generated">
            <a:extLst>
              <a:ext uri="{FF2B5EF4-FFF2-40B4-BE49-F238E27FC236}">
                <a16:creationId xmlns:a16="http://schemas.microsoft.com/office/drawing/2014/main" id="{DC05EB8C-5281-3F4D-B8E9-C97B522A26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413456" y="2659667"/>
            <a:ext cx="10883900" cy="3225800"/>
          </a:xfrm>
          <a:prstGeom prst="rect">
            <a:avLst/>
          </a:prstGeom>
        </p:spPr>
      </p:pic>
      <p:pic>
        <p:nvPicPr>
          <p:cNvPr id="29" name="Picture 28" descr="A picture containing text&#10;&#10;Description automatically generated">
            <a:extLst>
              <a:ext uri="{FF2B5EF4-FFF2-40B4-BE49-F238E27FC236}">
                <a16:creationId xmlns:a16="http://schemas.microsoft.com/office/drawing/2014/main" id="{3AA9EFE7-A97A-054F-A0E0-CF49019364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413456" y="5447168"/>
            <a:ext cx="10807700" cy="33147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7A671B5-5A99-3442-A9FE-28D8EFA4E2C5}"/>
              </a:ext>
            </a:extLst>
          </p:cNvPr>
          <p:cNvSpPr txBox="1"/>
          <p:nvPr/>
        </p:nvSpPr>
        <p:spPr>
          <a:xfrm>
            <a:off x="1825010" y="3537354"/>
            <a:ext cx="9434251" cy="733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Unplug!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61D5B1-015C-284F-AFC9-3922E8F14554}"/>
              </a:ext>
            </a:extLst>
          </p:cNvPr>
          <p:cNvSpPr txBox="1"/>
          <p:nvPr/>
        </p:nvSpPr>
        <p:spPr>
          <a:xfrm>
            <a:off x="1825010" y="5962637"/>
            <a:ext cx="9560388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 off lights, TVs and computers when you’re </a:t>
            </a:r>
            <a:b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using them.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75DFC7-03A4-0845-BE24-0F9076789889}"/>
              </a:ext>
            </a:extLst>
          </p:cNvPr>
          <p:cNvSpPr txBox="1"/>
          <p:nvPr/>
        </p:nvSpPr>
        <p:spPr>
          <a:xfrm>
            <a:off x="1825010" y="9221768"/>
            <a:ext cx="8300298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Think about what’s in your garden – maybe plant a tree, or even try growing your </a:t>
            </a:r>
            <a:b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own fruit and vegetables.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A71F074-5613-B04C-A4CD-707659CCC6F8}"/>
              </a:ext>
            </a:extLst>
          </p:cNvPr>
          <p:cNvSpPr txBox="1"/>
          <p:nvPr/>
        </p:nvSpPr>
        <p:spPr>
          <a:xfrm>
            <a:off x="13100180" y="3539033"/>
            <a:ext cx="9434251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Walk, ride or scoot to school instead of going in the car.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BABED2C-09A5-ED40-A74A-E6E6233B87FC}"/>
              </a:ext>
            </a:extLst>
          </p:cNvPr>
          <p:cNvSpPr txBox="1"/>
          <p:nvPr/>
        </p:nvSpPr>
        <p:spPr>
          <a:xfrm>
            <a:off x="13239103" y="6466950"/>
            <a:ext cx="9434251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 to energy-saving </a:t>
            </a:r>
            <a:b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bulbs in your home.</a:t>
            </a:r>
          </a:p>
        </p:txBody>
      </p:sp>
    </p:spTree>
    <p:extLst>
      <p:ext uri="{BB962C8B-B14F-4D97-AF65-F5344CB8AC3E}">
        <p14:creationId xmlns:p14="http://schemas.microsoft.com/office/powerpoint/2010/main" val="159008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14E8C04-05DB-3B4B-9D32-4978BC1E8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046" y="2321472"/>
            <a:ext cx="12256465" cy="6807538"/>
          </a:xfrm>
          <a:custGeom>
            <a:avLst/>
            <a:gdLst>
              <a:gd name="T0" fmla="*/ 18381 w 18659"/>
              <a:gd name="T1" fmla="*/ 176 h 10362"/>
              <a:gd name="T2" fmla="*/ 17149 w 18659"/>
              <a:gd name="T3" fmla="*/ 251 h 10362"/>
              <a:gd name="T4" fmla="*/ 15892 w 18659"/>
              <a:gd name="T5" fmla="*/ 301 h 10362"/>
              <a:gd name="T6" fmla="*/ 14634 w 18659"/>
              <a:gd name="T7" fmla="*/ 402 h 10362"/>
              <a:gd name="T8" fmla="*/ 13377 w 18659"/>
              <a:gd name="T9" fmla="*/ 528 h 10362"/>
              <a:gd name="T10" fmla="*/ 12119 w 18659"/>
              <a:gd name="T11" fmla="*/ 603 h 10362"/>
              <a:gd name="T12" fmla="*/ 10862 w 18659"/>
              <a:gd name="T13" fmla="*/ 653 h 10362"/>
              <a:gd name="T14" fmla="*/ 9629 w 18659"/>
              <a:gd name="T15" fmla="*/ 754 h 10362"/>
              <a:gd name="T16" fmla="*/ 8373 w 18659"/>
              <a:gd name="T17" fmla="*/ 804 h 10362"/>
              <a:gd name="T18" fmla="*/ 7116 w 18659"/>
              <a:gd name="T19" fmla="*/ 905 h 10362"/>
              <a:gd name="T20" fmla="*/ 5859 w 18659"/>
              <a:gd name="T21" fmla="*/ 1006 h 10362"/>
              <a:gd name="T22" fmla="*/ 4601 w 18659"/>
              <a:gd name="T23" fmla="*/ 1081 h 10362"/>
              <a:gd name="T24" fmla="*/ 3369 w 18659"/>
              <a:gd name="T25" fmla="*/ 1156 h 10362"/>
              <a:gd name="T26" fmla="*/ 2112 w 18659"/>
              <a:gd name="T27" fmla="*/ 1257 h 10362"/>
              <a:gd name="T28" fmla="*/ 854 w 18659"/>
              <a:gd name="T29" fmla="*/ 1357 h 10362"/>
              <a:gd name="T30" fmla="*/ 201 w 18659"/>
              <a:gd name="T31" fmla="*/ 1860 h 10362"/>
              <a:gd name="T32" fmla="*/ 251 w 18659"/>
              <a:gd name="T33" fmla="*/ 2766 h 10362"/>
              <a:gd name="T34" fmla="*/ 226 w 18659"/>
              <a:gd name="T35" fmla="*/ 3646 h 10362"/>
              <a:gd name="T36" fmla="*/ 226 w 18659"/>
              <a:gd name="T37" fmla="*/ 4551 h 10362"/>
              <a:gd name="T38" fmla="*/ 251 w 18659"/>
              <a:gd name="T39" fmla="*/ 5457 h 10362"/>
              <a:gd name="T40" fmla="*/ 226 w 18659"/>
              <a:gd name="T41" fmla="*/ 6362 h 10362"/>
              <a:gd name="T42" fmla="*/ 251 w 18659"/>
              <a:gd name="T43" fmla="*/ 7242 h 10362"/>
              <a:gd name="T44" fmla="*/ 226 w 18659"/>
              <a:gd name="T45" fmla="*/ 8148 h 10362"/>
              <a:gd name="T46" fmla="*/ 1458 w 18659"/>
              <a:gd name="T47" fmla="*/ 8248 h 10362"/>
              <a:gd name="T48" fmla="*/ 2715 w 18659"/>
              <a:gd name="T49" fmla="*/ 8298 h 10362"/>
              <a:gd name="T50" fmla="*/ 3948 w 18659"/>
              <a:gd name="T51" fmla="*/ 8425 h 10362"/>
              <a:gd name="T52" fmla="*/ 5180 w 18659"/>
              <a:gd name="T53" fmla="*/ 8475 h 10362"/>
              <a:gd name="T54" fmla="*/ 6412 w 18659"/>
              <a:gd name="T55" fmla="*/ 8575 h 10362"/>
              <a:gd name="T56" fmla="*/ 7643 w 18659"/>
              <a:gd name="T57" fmla="*/ 8676 h 10362"/>
              <a:gd name="T58" fmla="*/ 8297 w 18659"/>
              <a:gd name="T59" fmla="*/ 9229 h 10362"/>
              <a:gd name="T60" fmla="*/ 8071 w 18659"/>
              <a:gd name="T61" fmla="*/ 10260 h 10362"/>
              <a:gd name="T62" fmla="*/ 9177 w 18659"/>
              <a:gd name="T63" fmla="*/ 9682 h 10362"/>
              <a:gd name="T64" fmla="*/ 9957 w 18659"/>
              <a:gd name="T65" fmla="*/ 8852 h 10362"/>
              <a:gd name="T66" fmla="*/ 11239 w 18659"/>
              <a:gd name="T67" fmla="*/ 8877 h 10362"/>
              <a:gd name="T68" fmla="*/ 12547 w 18659"/>
              <a:gd name="T69" fmla="*/ 9002 h 10362"/>
              <a:gd name="T70" fmla="*/ 13829 w 18659"/>
              <a:gd name="T71" fmla="*/ 9103 h 10362"/>
              <a:gd name="T72" fmla="*/ 15137 w 18659"/>
              <a:gd name="T73" fmla="*/ 9154 h 10362"/>
              <a:gd name="T74" fmla="*/ 16445 w 18659"/>
              <a:gd name="T75" fmla="*/ 9304 h 10362"/>
              <a:gd name="T76" fmla="*/ 17752 w 18659"/>
              <a:gd name="T77" fmla="*/ 9330 h 10362"/>
              <a:gd name="T78" fmla="*/ 18381 w 18659"/>
              <a:gd name="T79" fmla="*/ 8953 h 10362"/>
              <a:gd name="T80" fmla="*/ 18407 w 18659"/>
              <a:gd name="T81" fmla="*/ 8022 h 10362"/>
              <a:gd name="T82" fmla="*/ 18356 w 18659"/>
              <a:gd name="T83" fmla="*/ 7091 h 10362"/>
              <a:gd name="T84" fmla="*/ 18407 w 18659"/>
              <a:gd name="T85" fmla="*/ 6161 h 10362"/>
              <a:gd name="T86" fmla="*/ 18331 w 18659"/>
              <a:gd name="T87" fmla="*/ 5231 h 10362"/>
              <a:gd name="T88" fmla="*/ 18432 w 18659"/>
              <a:gd name="T89" fmla="*/ 4325 h 10362"/>
              <a:gd name="T90" fmla="*/ 18432 w 18659"/>
              <a:gd name="T91" fmla="*/ 3395 h 10362"/>
              <a:gd name="T92" fmla="*/ 18356 w 18659"/>
              <a:gd name="T93" fmla="*/ 2464 h 10362"/>
              <a:gd name="T94" fmla="*/ 18356 w 18659"/>
              <a:gd name="T95" fmla="*/ 1534 h 10362"/>
              <a:gd name="T96" fmla="*/ 18432 w 18659"/>
              <a:gd name="T97" fmla="*/ 628 h 10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659" h="10362">
                <a:moveTo>
                  <a:pt x="18381" y="176"/>
                </a:moveTo>
                <a:lnTo>
                  <a:pt x="18381" y="176"/>
                </a:lnTo>
                <a:cubicBezTo>
                  <a:pt x="18130" y="0"/>
                  <a:pt x="18079" y="125"/>
                  <a:pt x="17752" y="150"/>
                </a:cubicBezTo>
                <a:cubicBezTo>
                  <a:pt x="17451" y="176"/>
                  <a:pt x="17451" y="226"/>
                  <a:pt x="17149" y="251"/>
                </a:cubicBezTo>
                <a:cubicBezTo>
                  <a:pt x="16822" y="276"/>
                  <a:pt x="16822" y="251"/>
                  <a:pt x="16520" y="276"/>
                </a:cubicBezTo>
                <a:cubicBezTo>
                  <a:pt x="16194" y="301"/>
                  <a:pt x="16194" y="276"/>
                  <a:pt x="15892" y="301"/>
                </a:cubicBezTo>
                <a:cubicBezTo>
                  <a:pt x="15564" y="326"/>
                  <a:pt x="15564" y="326"/>
                  <a:pt x="15263" y="351"/>
                </a:cubicBezTo>
                <a:cubicBezTo>
                  <a:pt x="14936" y="377"/>
                  <a:pt x="14936" y="377"/>
                  <a:pt x="14634" y="402"/>
                </a:cubicBezTo>
                <a:cubicBezTo>
                  <a:pt x="14307" y="427"/>
                  <a:pt x="14307" y="427"/>
                  <a:pt x="14006" y="452"/>
                </a:cubicBezTo>
                <a:cubicBezTo>
                  <a:pt x="13704" y="478"/>
                  <a:pt x="13704" y="503"/>
                  <a:pt x="13377" y="528"/>
                </a:cubicBezTo>
                <a:cubicBezTo>
                  <a:pt x="13075" y="553"/>
                  <a:pt x="13075" y="503"/>
                  <a:pt x="12748" y="528"/>
                </a:cubicBezTo>
                <a:cubicBezTo>
                  <a:pt x="12446" y="553"/>
                  <a:pt x="12446" y="603"/>
                  <a:pt x="12119" y="603"/>
                </a:cubicBezTo>
                <a:cubicBezTo>
                  <a:pt x="11818" y="628"/>
                  <a:pt x="11818" y="603"/>
                  <a:pt x="11491" y="603"/>
                </a:cubicBezTo>
                <a:cubicBezTo>
                  <a:pt x="11189" y="628"/>
                  <a:pt x="11189" y="653"/>
                  <a:pt x="10862" y="653"/>
                </a:cubicBezTo>
                <a:cubicBezTo>
                  <a:pt x="10561" y="679"/>
                  <a:pt x="10561" y="679"/>
                  <a:pt x="10259" y="704"/>
                </a:cubicBezTo>
                <a:cubicBezTo>
                  <a:pt x="9931" y="729"/>
                  <a:pt x="9931" y="729"/>
                  <a:pt x="9629" y="754"/>
                </a:cubicBezTo>
                <a:cubicBezTo>
                  <a:pt x="9303" y="779"/>
                  <a:pt x="9303" y="829"/>
                  <a:pt x="9001" y="829"/>
                </a:cubicBezTo>
                <a:cubicBezTo>
                  <a:pt x="8699" y="854"/>
                  <a:pt x="8674" y="804"/>
                  <a:pt x="8373" y="804"/>
                </a:cubicBezTo>
                <a:cubicBezTo>
                  <a:pt x="8046" y="829"/>
                  <a:pt x="8046" y="880"/>
                  <a:pt x="7744" y="905"/>
                </a:cubicBezTo>
                <a:cubicBezTo>
                  <a:pt x="7442" y="930"/>
                  <a:pt x="7416" y="880"/>
                  <a:pt x="7116" y="905"/>
                </a:cubicBezTo>
                <a:cubicBezTo>
                  <a:pt x="6789" y="930"/>
                  <a:pt x="6789" y="905"/>
                  <a:pt x="6487" y="930"/>
                </a:cubicBezTo>
                <a:cubicBezTo>
                  <a:pt x="6185" y="955"/>
                  <a:pt x="6185" y="1006"/>
                  <a:pt x="5859" y="1006"/>
                </a:cubicBezTo>
                <a:cubicBezTo>
                  <a:pt x="5557" y="1031"/>
                  <a:pt x="5557" y="1081"/>
                  <a:pt x="5255" y="1106"/>
                </a:cubicBezTo>
                <a:cubicBezTo>
                  <a:pt x="4928" y="1131"/>
                  <a:pt x="4928" y="1055"/>
                  <a:pt x="4601" y="1081"/>
                </a:cubicBezTo>
                <a:cubicBezTo>
                  <a:pt x="4299" y="1106"/>
                  <a:pt x="4299" y="1131"/>
                  <a:pt x="3997" y="1156"/>
                </a:cubicBezTo>
                <a:cubicBezTo>
                  <a:pt x="3671" y="1182"/>
                  <a:pt x="3671" y="1156"/>
                  <a:pt x="3369" y="1156"/>
                </a:cubicBezTo>
                <a:cubicBezTo>
                  <a:pt x="3042" y="1182"/>
                  <a:pt x="3042" y="1232"/>
                  <a:pt x="2740" y="1257"/>
                </a:cubicBezTo>
                <a:cubicBezTo>
                  <a:pt x="2414" y="1257"/>
                  <a:pt x="2414" y="1257"/>
                  <a:pt x="2112" y="1257"/>
                </a:cubicBezTo>
                <a:cubicBezTo>
                  <a:pt x="1784" y="1282"/>
                  <a:pt x="1784" y="1307"/>
                  <a:pt x="1483" y="1332"/>
                </a:cubicBezTo>
                <a:cubicBezTo>
                  <a:pt x="1156" y="1357"/>
                  <a:pt x="1156" y="1332"/>
                  <a:pt x="854" y="1357"/>
                </a:cubicBezTo>
                <a:cubicBezTo>
                  <a:pt x="527" y="1357"/>
                  <a:pt x="427" y="1232"/>
                  <a:pt x="226" y="1408"/>
                </a:cubicBezTo>
                <a:cubicBezTo>
                  <a:pt x="0" y="1558"/>
                  <a:pt x="201" y="1634"/>
                  <a:pt x="201" y="1860"/>
                </a:cubicBezTo>
                <a:cubicBezTo>
                  <a:pt x="201" y="2087"/>
                  <a:pt x="201" y="2087"/>
                  <a:pt x="201" y="2313"/>
                </a:cubicBezTo>
                <a:cubicBezTo>
                  <a:pt x="201" y="2539"/>
                  <a:pt x="251" y="2539"/>
                  <a:pt x="251" y="2766"/>
                </a:cubicBezTo>
                <a:cubicBezTo>
                  <a:pt x="251" y="2993"/>
                  <a:pt x="276" y="2993"/>
                  <a:pt x="276" y="3219"/>
                </a:cubicBezTo>
                <a:cubicBezTo>
                  <a:pt x="276" y="3420"/>
                  <a:pt x="226" y="3420"/>
                  <a:pt x="226" y="3646"/>
                </a:cubicBezTo>
                <a:cubicBezTo>
                  <a:pt x="226" y="3872"/>
                  <a:pt x="201" y="3872"/>
                  <a:pt x="201" y="4099"/>
                </a:cubicBezTo>
                <a:cubicBezTo>
                  <a:pt x="201" y="4325"/>
                  <a:pt x="226" y="4325"/>
                  <a:pt x="226" y="4551"/>
                </a:cubicBezTo>
                <a:cubicBezTo>
                  <a:pt x="226" y="4777"/>
                  <a:pt x="201" y="4777"/>
                  <a:pt x="201" y="5004"/>
                </a:cubicBezTo>
                <a:cubicBezTo>
                  <a:pt x="201" y="5231"/>
                  <a:pt x="251" y="5231"/>
                  <a:pt x="251" y="5457"/>
                </a:cubicBezTo>
                <a:cubicBezTo>
                  <a:pt x="251" y="5683"/>
                  <a:pt x="201" y="5683"/>
                  <a:pt x="201" y="5910"/>
                </a:cubicBezTo>
                <a:cubicBezTo>
                  <a:pt x="201" y="6136"/>
                  <a:pt x="226" y="6136"/>
                  <a:pt x="226" y="6362"/>
                </a:cubicBezTo>
                <a:cubicBezTo>
                  <a:pt x="226" y="6588"/>
                  <a:pt x="226" y="6588"/>
                  <a:pt x="226" y="6789"/>
                </a:cubicBezTo>
                <a:cubicBezTo>
                  <a:pt x="226" y="7016"/>
                  <a:pt x="251" y="7016"/>
                  <a:pt x="251" y="7242"/>
                </a:cubicBezTo>
                <a:cubicBezTo>
                  <a:pt x="251" y="7469"/>
                  <a:pt x="226" y="7469"/>
                  <a:pt x="226" y="7695"/>
                </a:cubicBezTo>
                <a:cubicBezTo>
                  <a:pt x="226" y="7922"/>
                  <a:pt x="24" y="7972"/>
                  <a:pt x="226" y="8148"/>
                </a:cubicBezTo>
                <a:cubicBezTo>
                  <a:pt x="427" y="8324"/>
                  <a:pt x="527" y="8173"/>
                  <a:pt x="854" y="8198"/>
                </a:cubicBezTo>
                <a:cubicBezTo>
                  <a:pt x="1156" y="8223"/>
                  <a:pt x="1156" y="8248"/>
                  <a:pt x="1458" y="8248"/>
                </a:cubicBezTo>
                <a:cubicBezTo>
                  <a:pt x="1759" y="8273"/>
                  <a:pt x="1784" y="8223"/>
                  <a:pt x="2086" y="8248"/>
                </a:cubicBezTo>
                <a:cubicBezTo>
                  <a:pt x="2388" y="8273"/>
                  <a:pt x="2388" y="8273"/>
                  <a:pt x="2715" y="8298"/>
                </a:cubicBezTo>
                <a:cubicBezTo>
                  <a:pt x="3017" y="8324"/>
                  <a:pt x="3017" y="8374"/>
                  <a:pt x="3319" y="8399"/>
                </a:cubicBezTo>
                <a:cubicBezTo>
                  <a:pt x="3621" y="8425"/>
                  <a:pt x="3621" y="8399"/>
                  <a:pt x="3948" y="8425"/>
                </a:cubicBezTo>
                <a:cubicBezTo>
                  <a:pt x="4249" y="8425"/>
                  <a:pt x="4249" y="8425"/>
                  <a:pt x="4551" y="8450"/>
                </a:cubicBezTo>
                <a:cubicBezTo>
                  <a:pt x="4853" y="8475"/>
                  <a:pt x="4878" y="8450"/>
                  <a:pt x="5180" y="8475"/>
                </a:cubicBezTo>
                <a:cubicBezTo>
                  <a:pt x="5481" y="8499"/>
                  <a:pt x="5481" y="8499"/>
                  <a:pt x="5783" y="8525"/>
                </a:cubicBezTo>
                <a:cubicBezTo>
                  <a:pt x="6110" y="8525"/>
                  <a:pt x="6110" y="8550"/>
                  <a:pt x="6412" y="8575"/>
                </a:cubicBezTo>
                <a:cubicBezTo>
                  <a:pt x="6713" y="8600"/>
                  <a:pt x="6713" y="8575"/>
                  <a:pt x="7041" y="8600"/>
                </a:cubicBezTo>
                <a:cubicBezTo>
                  <a:pt x="7342" y="8626"/>
                  <a:pt x="7342" y="8651"/>
                  <a:pt x="7643" y="8676"/>
                </a:cubicBezTo>
                <a:cubicBezTo>
                  <a:pt x="7945" y="8701"/>
                  <a:pt x="7995" y="8600"/>
                  <a:pt x="8272" y="8701"/>
                </a:cubicBezTo>
                <a:cubicBezTo>
                  <a:pt x="8272" y="8852"/>
                  <a:pt x="8322" y="9053"/>
                  <a:pt x="8297" y="9229"/>
                </a:cubicBezTo>
                <a:cubicBezTo>
                  <a:pt x="8297" y="9405"/>
                  <a:pt x="8196" y="9581"/>
                  <a:pt x="8146" y="9757"/>
                </a:cubicBezTo>
                <a:cubicBezTo>
                  <a:pt x="8121" y="9934"/>
                  <a:pt x="8146" y="10084"/>
                  <a:pt x="8071" y="10260"/>
                </a:cubicBezTo>
                <a:cubicBezTo>
                  <a:pt x="8373" y="10361"/>
                  <a:pt x="8297" y="10185"/>
                  <a:pt x="8649" y="10008"/>
                </a:cubicBezTo>
                <a:cubicBezTo>
                  <a:pt x="8800" y="9908"/>
                  <a:pt x="9001" y="9807"/>
                  <a:pt x="9177" y="9682"/>
                </a:cubicBezTo>
                <a:cubicBezTo>
                  <a:pt x="9328" y="9556"/>
                  <a:pt x="9504" y="9431"/>
                  <a:pt x="9629" y="9279"/>
                </a:cubicBezTo>
                <a:cubicBezTo>
                  <a:pt x="9756" y="9154"/>
                  <a:pt x="9856" y="9028"/>
                  <a:pt x="9957" y="8852"/>
                </a:cubicBezTo>
                <a:cubicBezTo>
                  <a:pt x="10259" y="8801"/>
                  <a:pt x="10259" y="8827"/>
                  <a:pt x="10585" y="8852"/>
                </a:cubicBezTo>
                <a:cubicBezTo>
                  <a:pt x="10912" y="8877"/>
                  <a:pt x="10912" y="8852"/>
                  <a:pt x="11239" y="8877"/>
                </a:cubicBezTo>
                <a:cubicBezTo>
                  <a:pt x="11566" y="8902"/>
                  <a:pt x="11566" y="8928"/>
                  <a:pt x="11893" y="8928"/>
                </a:cubicBezTo>
                <a:cubicBezTo>
                  <a:pt x="12220" y="8953"/>
                  <a:pt x="12220" y="8977"/>
                  <a:pt x="12547" y="9002"/>
                </a:cubicBezTo>
                <a:cubicBezTo>
                  <a:pt x="12874" y="9028"/>
                  <a:pt x="12848" y="9028"/>
                  <a:pt x="13176" y="9053"/>
                </a:cubicBezTo>
                <a:cubicBezTo>
                  <a:pt x="13503" y="9078"/>
                  <a:pt x="13503" y="9078"/>
                  <a:pt x="13829" y="9103"/>
                </a:cubicBezTo>
                <a:cubicBezTo>
                  <a:pt x="14156" y="9129"/>
                  <a:pt x="14156" y="9154"/>
                  <a:pt x="14484" y="9179"/>
                </a:cubicBezTo>
                <a:cubicBezTo>
                  <a:pt x="14810" y="9204"/>
                  <a:pt x="14810" y="9129"/>
                  <a:pt x="15137" y="9154"/>
                </a:cubicBezTo>
                <a:cubicBezTo>
                  <a:pt x="15464" y="9179"/>
                  <a:pt x="15464" y="9204"/>
                  <a:pt x="15791" y="9204"/>
                </a:cubicBezTo>
                <a:cubicBezTo>
                  <a:pt x="16118" y="9229"/>
                  <a:pt x="16118" y="9279"/>
                  <a:pt x="16445" y="9304"/>
                </a:cubicBezTo>
                <a:cubicBezTo>
                  <a:pt x="16771" y="9330"/>
                  <a:pt x="16771" y="9330"/>
                  <a:pt x="17073" y="9355"/>
                </a:cubicBezTo>
                <a:cubicBezTo>
                  <a:pt x="17401" y="9380"/>
                  <a:pt x="17426" y="9304"/>
                  <a:pt x="17752" y="9330"/>
                </a:cubicBezTo>
                <a:cubicBezTo>
                  <a:pt x="18079" y="9355"/>
                  <a:pt x="18180" y="9581"/>
                  <a:pt x="18407" y="9431"/>
                </a:cubicBezTo>
                <a:cubicBezTo>
                  <a:pt x="18658" y="9279"/>
                  <a:pt x="18381" y="9179"/>
                  <a:pt x="18381" y="8953"/>
                </a:cubicBezTo>
                <a:cubicBezTo>
                  <a:pt x="18381" y="8726"/>
                  <a:pt x="18356" y="8726"/>
                  <a:pt x="18356" y="8475"/>
                </a:cubicBezTo>
                <a:cubicBezTo>
                  <a:pt x="18356" y="8248"/>
                  <a:pt x="18407" y="8248"/>
                  <a:pt x="18407" y="8022"/>
                </a:cubicBezTo>
                <a:cubicBezTo>
                  <a:pt x="18407" y="7795"/>
                  <a:pt x="18356" y="7795"/>
                  <a:pt x="18356" y="7569"/>
                </a:cubicBezTo>
                <a:cubicBezTo>
                  <a:pt x="18356" y="7318"/>
                  <a:pt x="18356" y="7318"/>
                  <a:pt x="18356" y="7091"/>
                </a:cubicBezTo>
                <a:cubicBezTo>
                  <a:pt x="18356" y="6865"/>
                  <a:pt x="18381" y="6865"/>
                  <a:pt x="18381" y="6639"/>
                </a:cubicBezTo>
                <a:cubicBezTo>
                  <a:pt x="18381" y="6413"/>
                  <a:pt x="18407" y="6413"/>
                  <a:pt x="18407" y="6161"/>
                </a:cubicBezTo>
                <a:cubicBezTo>
                  <a:pt x="18407" y="5935"/>
                  <a:pt x="18331" y="5935"/>
                  <a:pt x="18331" y="5709"/>
                </a:cubicBezTo>
                <a:cubicBezTo>
                  <a:pt x="18331" y="5482"/>
                  <a:pt x="18331" y="5482"/>
                  <a:pt x="18331" y="5231"/>
                </a:cubicBezTo>
                <a:cubicBezTo>
                  <a:pt x="18331" y="5004"/>
                  <a:pt x="18432" y="5004"/>
                  <a:pt x="18432" y="4777"/>
                </a:cubicBezTo>
                <a:cubicBezTo>
                  <a:pt x="18432" y="4551"/>
                  <a:pt x="18432" y="4551"/>
                  <a:pt x="18432" y="4325"/>
                </a:cubicBezTo>
                <a:cubicBezTo>
                  <a:pt x="18432" y="4073"/>
                  <a:pt x="18407" y="4073"/>
                  <a:pt x="18407" y="3847"/>
                </a:cubicBezTo>
                <a:cubicBezTo>
                  <a:pt x="18407" y="3621"/>
                  <a:pt x="18432" y="3621"/>
                  <a:pt x="18432" y="3395"/>
                </a:cubicBezTo>
                <a:cubicBezTo>
                  <a:pt x="18432" y="3168"/>
                  <a:pt x="18381" y="3168"/>
                  <a:pt x="18381" y="2917"/>
                </a:cubicBezTo>
                <a:cubicBezTo>
                  <a:pt x="18381" y="2691"/>
                  <a:pt x="18356" y="2691"/>
                  <a:pt x="18356" y="2464"/>
                </a:cubicBezTo>
                <a:cubicBezTo>
                  <a:pt x="18356" y="2238"/>
                  <a:pt x="18331" y="2238"/>
                  <a:pt x="18331" y="2012"/>
                </a:cubicBezTo>
                <a:cubicBezTo>
                  <a:pt x="18331" y="1760"/>
                  <a:pt x="18356" y="1760"/>
                  <a:pt x="18356" y="1534"/>
                </a:cubicBezTo>
                <a:cubicBezTo>
                  <a:pt x="18356" y="1307"/>
                  <a:pt x="18407" y="1307"/>
                  <a:pt x="18407" y="1081"/>
                </a:cubicBezTo>
                <a:cubicBezTo>
                  <a:pt x="18407" y="854"/>
                  <a:pt x="18356" y="854"/>
                  <a:pt x="18432" y="628"/>
                </a:cubicBezTo>
                <a:cubicBezTo>
                  <a:pt x="18481" y="377"/>
                  <a:pt x="18608" y="326"/>
                  <a:pt x="18381" y="176"/>
                </a:cubicBezTo>
              </a:path>
            </a:pathLst>
          </a:custGeom>
          <a:solidFill>
            <a:srgbClr val="00148C"/>
          </a:solidFill>
          <a:ln>
            <a:noFill/>
          </a:ln>
          <a:effectLst>
            <a:outerShdw blurRad="127000" dist="63500" dir="2700000" algn="tl" rotWithShape="0">
              <a:prstClr val="black">
                <a:alpha val="50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70395-2442-0142-86B2-CE3E90C5D742}"/>
              </a:ext>
            </a:extLst>
          </p:cNvPr>
          <p:cNvSpPr txBox="1"/>
          <p:nvPr/>
        </p:nvSpPr>
        <p:spPr>
          <a:xfrm>
            <a:off x="8757737" y="3448824"/>
            <a:ext cx="7178949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</a:p>
          <a:p>
            <a:r>
              <a:rPr lang="en-GB" sz="1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COP26?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53725F-AF23-3245-B3B4-EA23285B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34" y="9551796"/>
            <a:ext cx="3962400" cy="48133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99B66A3-BEFA-3D49-9C82-33B99B3C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6492" y="3448824"/>
            <a:ext cx="2536940" cy="2522767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BBB0AE-AB45-0746-B088-E836CB7B2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729">
            <a:off x="3597034" y="2489839"/>
            <a:ext cx="1648800" cy="2647156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AE60218-017A-DF49-A048-E21BED462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8612" y="9597564"/>
            <a:ext cx="3666350" cy="224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003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document&#10;&#10;Description automatically generated">
            <a:extLst>
              <a:ext uri="{FF2B5EF4-FFF2-40B4-BE49-F238E27FC236}">
                <a16:creationId xmlns:a16="http://schemas.microsoft.com/office/drawing/2014/main" id="{20992CCF-AD7D-104E-A48B-277FF3F3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pic>
        <p:nvPicPr>
          <p:cNvPr id="5" name="Picture 4" descr="Text, timeline&#10;&#10;Description automatically generated">
            <a:extLst>
              <a:ext uri="{FF2B5EF4-FFF2-40B4-BE49-F238E27FC236}">
                <a16:creationId xmlns:a16="http://schemas.microsoft.com/office/drawing/2014/main" id="{849ACF6F-0571-E948-B9DD-1BEDA01467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6"/>
            <a:ext cx="24382413" cy="1371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136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">
            <a:extLst>
              <a:ext uri="{FF2B5EF4-FFF2-40B4-BE49-F238E27FC236}">
                <a16:creationId xmlns:a16="http://schemas.microsoft.com/office/drawing/2014/main" id="{271ABD00-9AAA-4845-91DB-A454740DEC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6650" y="416183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>
            <a:blip r:embed="rId3"/>
            <a:stretch>
              <a:fillRect t="-14896" b="-23342"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9" name="Picture 8" descr="Shape, rectangle&#10;&#10;Description automatically generated">
            <a:extLst>
              <a:ext uri="{FF2B5EF4-FFF2-40B4-BE49-F238E27FC236}">
                <a16:creationId xmlns:a16="http://schemas.microsoft.com/office/drawing/2014/main" id="{5800938D-E8C8-9749-A9B8-514B7F64A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B9EEEF1C-9046-0F47-BA57-81DC859BB3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28508752-B019-8445-9168-2126D31A528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706" y="3130550"/>
            <a:ext cx="9652000" cy="674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72C1286-285A-9743-80C6-F3E924055D02}"/>
              </a:ext>
            </a:extLst>
          </p:cNvPr>
          <p:cNvSpPr txBox="1"/>
          <p:nvPr/>
        </p:nvSpPr>
        <p:spPr>
          <a:xfrm>
            <a:off x="2451100" y="4361969"/>
            <a:ext cx="9131300" cy="39626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Voices for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Green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Future…</a:t>
            </a: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AF89058B-61EA-5D4D-8FF2-16BCF68ED2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034" y="9551796"/>
            <a:ext cx="3962400" cy="4813300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247DE79-1D8D-0E4B-AE0F-BF79E1FBE69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98025" y="8324850"/>
            <a:ext cx="2273300" cy="2260600"/>
          </a:xfrm>
          <a:prstGeom prst="rect">
            <a:avLst/>
          </a:prstGeom>
        </p:spPr>
      </p:pic>
      <p:pic>
        <p:nvPicPr>
          <p:cNvPr id="13" name="Picture 1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9A4173B-6B23-7C49-B097-04408CD4EB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997299">
            <a:off x="7958428" y="5748240"/>
            <a:ext cx="1168905" cy="187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8395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person, computer, child, computer&#10;&#10;Description automatically generated">
            <a:extLst>
              <a:ext uri="{FF2B5EF4-FFF2-40B4-BE49-F238E27FC236}">
                <a16:creationId xmlns:a16="http://schemas.microsoft.com/office/drawing/2014/main" id="{5B4ED741-DDF4-4B49-AF90-B06DC07B7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104" y="3047070"/>
            <a:ext cx="13322300" cy="10401300"/>
          </a:xfrm>
          <a:prstGeom prst="rect">
            <a:avLst/>
          </a:prstGeom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51932C51-FB2E-434D-B965-DAD3A448F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707" y="1953237"/>
            <a:ext cx="13004800" cy="9982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5C1EBD8-A65B-DB41-979D-7ED4E0CCDF42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 our earlier question? </a:t>
            </a:r>
          </a:p>
        </p:txBody>
      </p:sp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4EADF54-A221-514E-87D8-B32482BA6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864314">
            <a:off x="5849889" y="8021598"/>
            <a:ext cx="1384300" cy="2222500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3F8A5FE-D1CF-4247-9931-2293BEB5D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3074" y="8996247"/>
            <a:ext cx="2997200" cy="1143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AEE615-5143-7C4E-BCA2-6E3182047816}"/>
              </a:ext>
            </a:extLst>
          </p:cNvPr>
          <p:cNvSpPr txBox="1"/>
          <p:nvPr/>
        </p:nvSpPr>
        <p:spPr>
          <a:xfrm>
            <a:off x="2036796" y="3047070"/>
            <a:ext cx="8846794" cy="478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050"/>
              </a:lnSpc>
              <a:spcAft>
                <a:spcPts val="1200"/>
              </a:spcAft>
            </a:pPr>
            <a:r>
              <a:rPr lang="en-GB" sz="66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were in charge of the country, what would YOU do to help solve climate change and look after the planet? </a:t>
            </a:r>
          </a:p>
        </p:txBody>
      </p:sp>
    </p:spTree>
    <p:extLst>
      <p:ext uri="{BB962C8B-B14F-4D97-AF65-F5344CB8AC3E}">
        <p14:creationId xmlns:p14="http://schemas.microsoft.com/office/powerpoint/2010/main" val="2612980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F6F6FBF-E1F3-2F4F-8DE0-2FCC15CD7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291" y="2110833"/>
            <a:ext cx="10020300" cy="10096500"/>
          </a:xfrm>
          <a:prstGeom prst="rect">
            <a:avLst/>
          </a:prstGeom>
        </p:spPr>
      </p:pic>
      <p:pic>
        <p:nvPicPr>
          <p:cNvPr id="15" name="Picture 14" descr="Text&#10;&#10;Description automatically generated with low confidence">
            <a:extLst>
              <a:ext uri="{FF2B5EF4-FFF2-40B4-BE49-F238E27FC236}">
                <a16:creationId xmlns:a16="http://schemas.microsoft.com/office/drawing/2014/main" id="{EDEDC991-10A5-9641-8E2E-79C8EA0F8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09823" y="1054100"/>
            <a:ext cx="12319000" cy="116078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CB7DD0E-DA4E-1F4F-B4AC-70C205DDA575}"/>
              </a:ext>
            </a:extLst>
          </p:cNvPr>
          <p:cNvSpPr txBox="1"/>
          <p:nvPr/>
        </p:nvSpPr>
        <p:spPr>
          <a:xfrm>
            <a:off x="12813853" y="2576118"/>
            <a:ext cx="8670269" cy="8376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can we create the right balance?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we need to take away or remove things?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tip the balance?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F616BF-CE16-E143-B64E-2F14521989EE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Getting to net zero</a:t>
            </a:r>
          </a:p>
        </p:txBody>
      </p:sp>
      <p:pic>
        <p:nvPicPr>
          <p:cNvPr id="5" name="Picture 4" descr="A picture containing text, light, night sky&#10;&#10;Description automatically generated">
            <a:extLst>
              <a:ext uri="{FF2B5EF4-FFF2-40B4-BE49-F238E27FC236}">
                <a16:creationId xmlns:a16="http://schemas.microsoft.com/office/drawing/2014/main" id="{98094AEE-ACCC-1843-AD56-EA86A94CD0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3991" y="2868292"/>
            <a:ext cx="1803400" cy="1765300"/>
          </a:xfrm>
          <a:prstGeom prst="rect">
            <a:avLst/>
          </a:prstGeom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2A7D644-B024-324F-9916-A56F3A2BEE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40221" y="8952261"/>
            <a:ext cx="2451100" cy="1498600"/>
          </a:xfrm>
          <a:prstGeom prst="rect">
            <a:avLst/>
          </a:prstGeom>
        </p:spPr>
      </p:pic>
      <p:pic>
        <p:nvPicPr>
          <p:cNvPr id="11" name="Picture 10" descr="A picture containing mountain, tree, outdoor, nature&#10;&#10;Description automatically generated">
            <a:extLst>
              <a:ext uri="{FF2B5EF4-FFF2-40B4-BE49-F238E27FC236}">
                <a16:creationId xmlns:a16="http://schemas.microsoft.com/office/drawing/2014/main" id="{C3A006B5-A775-B94F-97D2-B92544B4E2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789" y="4448047"/>
            <a:ext cx="4610100" cy="3924300"/>
          </a:xfrm>
          <a:prstGeom prst="rect">
            <a:avLst/>
          </a:prstGeom>
        </p:spPr>
      </p:pic>
      <p:pic>
        <p:nvPicPr>
          <p:cNvPr id="13" name="Picture 12" descr="A group of wind turbines&#10;&#10;Description automatically generated with medium confidence">
            <a:extLst>
              <a:ext uri="{FF2B5EF4-FFF2-40B4-BE49-F238E27FC236}">
                <a16:creationId xmlns:a16="http://schemas.microsoft.com/office/drawing/2014/main" id="{F9A6C586-3B9A-D447-97DA-E1847B419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0724" y="8040013"/>
            <a:ext cx="5651500" cy="4991100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58193C1A-A059-134B-9328-DC77B2BDC8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8291" y="8704680"/>
            <a:ext cx="4114800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438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erson and a child looking at a tablet&#10;&#10;Description automatically generated with low confidence">
            <a:extLst>
              <a:ext uri="{FF2B5EF4-FFF2-40B4-BE49-F238E27FC236}">
                <a16:creationId xmlns:a16="http://schemas.microsoft.com/office/drawing/2014/main" id="{BEF1633D-2672-A84B-B749-27F3933568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1358" y="1478880"/>
            <a:ext cx="11963400" cy="11950700"/>
          </a:xfrm>
          <a:prstGeom prst="rect">
            <a:avLst/>
          </a:prstGeom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654B18AA-2A28-8147-BCDF-2B1EA929DD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454" y="1963029"/>
            <a:ext cx="13004800" cy="9982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A8B908-6833-B946-825D-B58D30E804BC}"/>
              </a:ext>
            </a:extLst>
          </p:cNvPr>
          <p:cNvSpPr txBox="1"/>
          <p:nvPr/>
        </p:nvSpPr>
        <p:spPr>
          <a:xfrm>
            <a:off x="2036796" y="3931555"/>
            <a:ext cx="9484562" cy="4001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indent="-857250">
              <a:lnSpc>
                <a:spcPts val="783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your </a:t>
            </a:r>
            <a:r>
              <a:rPr lang="en-GB" sz="54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idea</a:t>
            </a:r>
            <a:r>
              <a:rPr lang="en-GB" sz="54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857250" indent="-857250">
              <a:lnSpc>
                <a:spcPts val="783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is it </a:t>
            </a:r>
            <a:r>
              <a:rPr lang="en-GB" sz="54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different?</a:t>
            </a:r>
          </a:p>
          <a:p>
            <a:pPr marL="857250" indent="-857250">
              <a:lnSpc>
                <a:spcPts val="7830"/>
              </a:lnSpc>
              <a:buFont typeface="Arial" panose="020B0604020202020204" pitchFamily="34" charset="0"/>
              <a:buChar char="•"/>
            </a:pPr>
            <a:r>
              <a:rPr lang="en-GB" sz="54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will it </a:t>
            </a:r>
            <a:r>
              <a:rPr lang="en-GB" sz="54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inspire people to change?  </a:t>
            </a:r>
            <a:endParaRPr lang="en-GB" sz="7125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03E469-D638-E64F-A674-3800880F44EF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your 200 words say?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DDB3BA9-2BDB-1F42-8654-0C38A24139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7476" y="9777467"/>
            <a:ext cx="3467100" cy="3175000"/>
          </a:xfrm>
          <a:prstGeom prst="rect">
            <a:avLst/>
          </a:prstGeom>
        </p:spPr>
      </p:pic>
      <p:pic>
        <p:nvPicPr>
          <p:cNvPr id="9" name="Picture 8" descr="A picture containing text, businesscard&#10;&#10;Description automatically generated">
            <a:extLst>
              <a:ext uri="{FF2B5EF4-FFF2-40B4-BE49-F238E27FC236}">
                <a16:creationId xmlns:a16="http://schemas.microsoft.com/office/drawing/2014/main" id="{2359949A-80A2-4347-8E64-4BFAA05490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67" y="8651813"/>
            <a:ext cx="32131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65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11FB8F8-C51E-104B-9241-85B34FC4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854" y="3878234"/>
            <a:ext cx="11988800" cy="89281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6A497EC-B879-404D-8BB7-0A85076A7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032"/>
            <a:ext cx="24382413" cy="13707968"/>
          </a:xfrm>
          <a:prstGeom prst="rect">
            <a:avLst/>
          </a:prstGeom>
        </p:spPr>
      </p:pic>
      <p:pic>
        <p:nvPicPr>
          <p:cNvPr id="6" name="Picture 5" descr="A picture containing dark, silhouette&#10;&#10;Description automatically generated">
            <a:extLst>
              <a:ext uri="{FF2B5EF4-FFF2-40B4-BE49-F238E27FC236}">
                <a16:creationId xmlns:a16="http://schemas.microsoft.com/office/drawing/2014/main" id="{9C3051FB-B772-0F4B-AFFF-CC4408AAB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959" y="2207259"/>
            <a:ext cx="1358900" cy="2552700"/>
          </a:xfrm>
          <a:prstGeom prst="rect">
            <a:avLst/>
          </a:prstGeom>
        </p:spPr>
      </p:pic>
      <p:pic>
        <p:nvPicPr>
          <p:cNvPr id="5" name="Picture 4" descr="A picture containing nature, dark&#10;&#10;Description automatically generated">
            <a:extLst>
              <a:ext uri="{FF2B5EF4-FFF2-40B4-BE49-F238E27FC236}">
                <a16:creationId xmlns:a16="http://schemas.microsoft.com/office/drawing/2014/main" id="{FFEB57C2-B4E0-BE4D-8D52-B0DED447A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555" y="2335992"/>
            <a:ext cx="2489200" cy="2628900"/>
          </a:xfrm>
          <a:prstGeom prst="rect">
            <a:avLst/>
          </a:prstGeom>
        </p:spPr>
      </p:pic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1F17299-F44B-A84A-A214-A5342E9BB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047" y="5109325"/>
            <a:ext cx="2908300" cy="1511300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E06CB55-45BC-C742-A631-F6CBA36D1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2567" y="1368252"/>
            <a:ext cx="11684000" cy="4089400"/>
          </a:xfrm>
          <a:prstGeom prst="rect">
            <a:avLst/>
          </a:prstGeom>
        </p:spPr>
      </p:pic>
      <p:pic>
        <p:nvPicPr>
          <p:cNvPr id="7" name="Picture 6" descr="A picture containing cat, insect&#10;&#10;Description automatically generated">
            <a:extLst>
              <a:ext uri="{FF2B5EF4-FFF2-40B4-BE49-F238E27FC236}">
                <a16:creationId xmlns:a16="http://schemas.microsoft.com/office/drawing/2014/main" id="{30B8A111-3EDC-924A-9F06-9FF0524DF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9959" y="5204518"/>
            <a:ext cx="2349500" cy="2349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4EDFAB-7D00-CA47-A60F-1E978667C7D0}"/>
              </a:ext>
            </a:extLst>
          </p:cNvPr>
          <p:cNvSpPr txBox="1"/>
          <p:nvPr/>
        </p:nvSpPr>
        <p:spPr>
          <a:xfrm>
            <a:off x="534208" y="386273"/>
            <a:ext cx="112868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question for you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150CF-8D51-9A4E-9962-20D0583BB107}"/>
              </a:ext>
            </a:extLst>
          </p:cNvPr>
          <p:cNvSpPr txBox="1"/>
          <p:nvPr/>
        </p:nvSpPr>
        <p:spPr>
          <a:xfrm>
            <a:off x="12756817" y="7008796"/>
            <a:ext cx="8670174" cy="374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7260"/>
              </a:lnSpc>
            </a:pP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you were in charge of the country, what would YOU do </a:t>
            </a:r>
            <a:b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help solve climate change and look after the planet?</a:t>
            </a:r>
          </a:p>
        </p:txBody>
      </p:sp>
    </p:spTree>
    <p:extLst>
      <p:ext uri="{BB962C8B-B14F-4D97-AF65-F5344CB8AC3E}">
        <p14:creationId xmlns:p14="http://schemas.microsoft.com/office/powerpoint/2010/main" val="30801506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person, window, crowd&#10;&#10;Description automatically generated">
            <a:extLst>
              <a:ext uri="{FF2B5EF4-FFF2-40B4-BE49-F238E27FC236}">
                <a16:creationId xmlns:a16="http://schemas.microsoft.com/office/drawing/2014/main" id="{10911C77-21E2-9B4B-B66E-404BCAE7C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49977" y="3703127"/>
            <a:ext cx="8928100" cy="9626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61D0B76-2026-574D-A079-0CCDD563F418}"/>
              </a:ext>
            </a:extLst>
          </p:cNvPr>
          <p:cNvSpPr txBox="1"/>
          <p:nvPr/>
        </p:nvSpPr>
        <p:spPr>
          <a:xfrm>
            <a:off x="534208" y="386273"/>
            <a:ext cx="23198628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840"/>
              </a:lnSpc>
            </a:pPr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 the competition</a:t>
            </a:r>
          </a:p>
        </p:txBody>
      </p:sp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4EC3DCD3-261E-4049-A1A9-86B79A6B3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985" y="1956110"/>
            <a:ext cx="13004800" cy="9982200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C8084EB2-ABB7-1144-89A7-E6223FEC42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6646" y="2997510"/>
            <a:ext cx="8115300" cy="4473807"/>
          </a:xfrm>
          <a:prstGeom prst="rect">
            <a:avLst/>
          </a:prstGeom>
        </p:spPr>
      </p:pic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3DA1BCAE-ED00-774E-A773-85241EE16B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13892" y="6159810"/>
            <a:ext cx="2755900" cy="1574800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685ACC4-83FE-444A-81CE-16D403539D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796492" y="3448825"/>
            <a:ext cx="2273300" cy="2260600"/>
          </a:xfrm>
          <a:prstGeom prst="rect">
            <a:avLst/>
          </a:prstGeom>
        </p:spPr>
      </p:pic>
      <p:pic>
        <p:nvPicPr>
          <p:cNvPr id="15" name="Picture 1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458CD95-46FF-D74A-A0F0-668509270F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421871" y="2044700"/>
            <a:ext cx="1384300" cy="22225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7DA90F5-58C0-184E-9AC5-AE0DAAC919DA}"/>
              </a:ext>
            </a:extLst>
          </p:cNvPr>
          <p:cNvSpPr txBox="1"/>
          <p:nvPr/>
        </p:nvSpPr>
        <p:spPr>
          <a:xfrm>
            <a:off x="2757750" y="3448825"/>
            <a:ext cx="8293156" cy="7607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 voice matters in the fight against climate change, but it’s young people like </a:t>
            </a:r>
            <a:b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who will be most affected by the decisions and actions we all take today.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could win a grant for the school and whole heap of prizes for yourself! 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150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1118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2643D80-1F16-D244-B349-88F1AAA622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5906" y="10477500"/>
            <a:ext cx="8839200" cy="193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8273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eat&#10;&#10;Description automatically generated">
            <a:extLst>
              <a:ext uri="{FF2B5EF4-FFF2-40B4-BE49-F238E27FC236}">
                <a16:creationId xmlns:a16="http://schemas.microsoft.com/office/drawing/2014/main" id="{711FB8F8-C51E-104B-9241-85B34FC473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0854" y="3878234"/>
            <a:ext cx="11988800" cy="8928100"/>
          </a:xfrm>
          <a:prstGeom prst="rect">
            <a:avLst/>
          </a:prstGeom>
        </p:spPr>
      </p:pic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26A497EC-B879-404D-8BB7-0A85076A7F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8032"/>
            <a:ext cx="24382413" cy="13707968"/>
          </a:xfrm>
          <a:prstGeom prst="rect">
            <a:avLst/>
          </a:prstGeom>
        </p:spPr>
      </p:pic>
      <p:pic>
        <p:nvPicPr>
          <p:cNvPr id="6" name="Picture 5" descr="A picture containing dark, silhouette&#10;&#10;Description automatically generated">
            <a:extLst>
              <a:ext uri="{FF2B5EF4-FFF2-40B4-BE49-F238E27FC236}">
                <a16:creationId xmlns:a16="http://schemas.microsoft.com/office/drawing/2014/main" id="{9C3051FB-B772-0F4B-AFFF-CC4408AAB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9959" y="2207259"/>
            <a:ext cx="1358900" cy="2552700"/>
          </a:xfrm>
          <a:prstGeom prst="rect">
            <a:avLst/>
          </a:prstGeom>
        </p:spPr>
      </p:pic>
      <p:pic>
        <p:nvPicPr>
          <p:cNvPr id="5" name="Picture 4" descr="A picture containing nature, dark&#10;&#10;Description automatically generated">
            <a:extLst>
              <a:ext uri="{FF2B5EF4-FFF2-40B4-BE49-F238E27FC236}">
                <a16:creationId xmlns:a16="http://schemas.microsoft.com/office/drawing/2014/main" id="{FFEB57C2-B4E0-BE4D-8D52-B0DED447A9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9555" y="2335992"/>
            <a:ext cx="2489200" cy="2628900"/>
          </a:xfrm>
          <a:prstGeom prst="rect">
            <a:avLst/>
          </a:prstGeom>
        </p:spPr>
      </p:pic>
      <p:pic>
        <p:nvPicPr>
          <p:cNvPr id="4" name="Picture 3" descr="A picture containing night sky&#10;&#10;Description automatically generated">
            <a:extLst>
              <a:ext uri="{FF2B5EF4-FFF2-40B4-BE49-F238E27FC236}">
                <a16:creationId xmlns:a16="http://schemas.microsoft.com/office/drawing/2014/main" id="{B1F17299-F44B-A84A-A214-A5342E9BB7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3047" y="5109325"/>
            <a:ext cx="2908300" cy="1511300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FE06CB55-45BC-C742-A631-F6CBA36D12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2567" y="1368252"/>
            <a:ext cx="11684000" cy="4089400"/>
          </a:xfrm>
          <a:prstGeom prst="rect">
            <a:avLst/>
          </a:prstGeom>
        </p:spPr>
      </p:pic>
      <p:pic>
        <p:nvPicPr>
          <p:cNvPr id="7" name="Picture 6" descr="A picture containing cat, insect&#10;&#10;Description automatically generated">
            <a:extLst>
              <a:ext uri="{FF2B5EF4-FFF2-40B4-BE49-F238E27FC236}">
                <a16:creationId xmlns:a16="http://schemas.microsoft.com/office/drawing/2014/main" id="{30B8A111-3EDC-924A-9F06-9FF0524DFE1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49959" y="5204518"/>
            <a:ext cx="2349500" cy="23495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A4EDFAB-7D00-CA47-A60F-1E978667C7D0}"/>
              </a:ext>
            </a:extLst>
          </p:cNvPr>
          <p:cNvSpPr txBox="1"/>
          <p:nvPr/>
        </p:nvSpPr>
        <p:spPr>
          <a:xfrm>
            <a:off x="534208" y="386273"/>
            <a:ext cx="112868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slide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0150CF-8D51-9A4E-9962-20D0583BB107}"/>
              </a:ext>
            </a:extLst>
          </p:cNvPr>
          <p:cNvSpPr txBox="1"/>
          <p:nvPr/>
        </p:nvSpPr>
        <p:spPr>
          <a:xfrm>
            <a:off x="12710160" y="7639395"/>
            <a:ext cx="8670174" cy="102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7260"/>
              </a:lnSpc>
            </a:pPr>
            <a:r>
              <a:rPr lang="en-GB" sz="6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Copy here</a:t>
            </a:r>
          </a:p>
        </p:txBody>
      </p:sp>
    </p:spTree>
    <p:extLst>
      <p:ext uri="{BB962C8B-B14F-4D97-AF65-F5344CB8AC3E}">
        <p14:creationId xmlns:p14="http://schemas.microsoft.com/office/powerpoint/2010/main" val="12407433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2FB940A-36ED-9F47-8A6E-E8753C1223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2824" y="2556588"/>
            <a:ext cx="13800525" cy="9144000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4632292-F016-404D-A890-D57F929BD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4208" y="1767098"/>
            <a:ext cx="9281596" cy="84405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 slide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8C99EB-203A-8A49-9D32-D50A99C38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2352" y="8070257"/>
            <a:ext cx="5410200" cy="546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4028A4-DD60-D34F-B9EA-916527C1C8D2}"/>
              </a:ext>
            </a:extLst>
          </p:cNvPr>
          <p:cNvSpPr txBox="1"/>
          <p:nvPr/>
        </p:nvSpPr>
        <p:spPr>
          <a:xfrm>
            <a:off x="1685895" y="2753213"/>
            <a:ext cx="7327476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 here </a:t>
            </a:r>
          </a:p>
          <a:p>
            <a:pPr>
              <a:lnSpc>
                <a:spcPts val="4950"/>
              </a:lnSpc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</a:t>
            </a:r>
          </a:p>
        </p:txBody>
      </p:sp>
      <p:pic>
        <p:nvPicPr>
          <p:cNvPr id="4" name="Video 3" descr="Video 3">
            <a:hlinkClick r:id="" action="ppaction://media"/>
            <a:extLst>
              <a:ext uri="{FF2B5EF4-FFF2-40B4-BE49-F238E27FC236}">
                <a16:creationId xmlns:a16="http://schemas.microsoft.com/office/drawing/2014/main" id="{D7712F39-87B5-6F45-9E70-B2ECAE1E12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57132" y="4011004"/>
            <a:ext cx="10123165" cy="5693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52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3CB6E00-F73D-B64C-BA79-D073C4780B5D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 slide </a:t>
            </a:r>
          </a:p>
        </p:txBody>
      </p:sp>
      <p:pic>
        <p:nvPicPr>
          <p:cNvPr id="6" name="Picture 5" descr="Shape&#10;&#10;Description automatically generated with low confidence">
            <a:extLst>
              <a:ext uri="{FF2B5EF4-FFF2-40B4-BE49-F238E27FC236}">
                <a16:creationId xmlns:a16="http://schemas.microsoft.com/office/drawing/2014/main" id="{734767D4-A8D8-364C-8CFC-B13F68BF4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281" y="2753621"/>
            <a:ext cx="11734800" cy="8559800"/>
          </a:xfrm>
          <a:prstGeom prst="rect">
            <a:avLst/>
          </a:prstGeom>
        </p:spPr>
      </p:pic>
      <p:pic>
        <p:nvPicPr>
          <p:cNvPr id="10" name="Picture 9" descr="A white sheet of paper&#10;&#10;Description automatically generated with medium confidence">
            <a:extLst>
              <a:ext uri="{FF2B5EF4-FFF2-40B4-BE49-F238E27FC236}">
                <a16:creationId xmlns:a16="http://schemas.microsoft.com/office/drawing/2014/main" id="{E9CD4E8D-F5FC-8442-845D-B6D98009C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0179" y="5126005"/>
            <a:ext cx="10807700" cy="6731000"/>
          </a:xfrm>
          <a:prstGeom prst="rect">
            <a:avLst/>
          </a:prstGeom>
        </p:spPr>
      </p:pic>
      <p:pic>
        <p:nvPicPr>
          <p:cNvPr id="12" name="Picture 11" descr="A picture containing text, blackboard, clipart&#10;&#10;Description automatically generated">
            <a:extLst>
              <a:ext uri="{FF2B5EF4-FFF2-40B4-BE49-F238E27FC236}">
                <a16:creationId xmlns:a16="http://schemas.microsoft.com/office/drawing/2014/main" id="{4787A009-0905-3D4E-8226-16879AA160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4242" y="10790085"/>
            <a:ext cx="1244600" cy="889000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9D1AFE2-421D-3644-969D-F0A020BCF9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636665" y="2370824"/>
            <a:ext cx="1143000" cy="1384300"/>
          </a:xfrm>
          <a:prstGeom prst="rect">
            <a:avLst/>
          </a:prstGeom>
        </p:spPr>
      </p:pic>
      <p:pic>
        <p:nvPicPr>
          <p:cNvPr id="16" name="Picture 15" descr="A black and white image of a person's face&#10;&#10;Description automatically generated with medium confidence">
            <a:extLst>
              <a:ext uri="{FF2B5EF4-FFF2-40B4-BE49-F238E27FC236}">
                <a16:creationId xmlns:a16="http://schemas.microsoft.com/office/drawing/2014/main" id="{7871B72E-7E2C-5342-9CB1-6C70531BA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5106" y="6738905"/>
            <a:ext cx="1193800" cy="17526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57A8E75-F36A-DE40-8BA9-EA95EF99D289}"/>
              </a:ext>
            </a:extLst>
          </p:cNvPr>
          <p:cNvSpPr txBox="1"/>
          <p:nvPr/>
        </p:nvSpPr>
        <p:spPr>
          <a:xfrm>
            <a:off x="3514851" y="3603314"/>
            <a:ext cx="8001827" cy="60170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 adipiscing elit. Ut non molestie velit. Nam sodales est ac pharetra egestas. Mauris ornare est a turpis pulvinar auctor.</a:t>
            </a:r>
          </a:p>
          <a:p>
            <a:pPr>
              <a:lnSpc>
                <a:spcPts val="4950"/>
              </a:lnSpc>
              <a:spcAft>
                <a:spcPts val="1200"/>
              </a:spcAft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 adipiscing elit. Ut non molestie velit.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CA83A57-E54A-8244-83E7-A4A2556EA8AB}"/>
              </a:ext>
            </a:extLst>
          </p:cNvPr>
          <p:cNvSpPr txBox="1"/>
          <p:nvPr/>
        </p:nvSpPr>
        <p:spPr>
          <a:xfrm rot="525735">
            <a:off x="12161902" y="6711542"/>
            <a:ext cx="8997980" cy="32983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 dolor sit amet, consectetur adipiscing elit. Ut non molestie velit. Nam sodales est ac pharetra egestas. Mauris ornare est a turpis pulvinar auctor.</a:t>
            </a:r>
          </a:p>
        </p:txBody>
      </p:sp>
    </p:spTree>
    <p:extLst>
      <p:ext uri="{BB962C8B-B14F-4D97-AF65-F5344CB8AC3E}">
        <p14:creationId xmlns:p14="http://schemas.microsoft.com/office/powerpoint/2010/main" val="36376285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C4632292-F016-404D-A890-D57F929BD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8" y="1767098"/>
            <a:ext cx="12407900" cy="110617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Activity slide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D8C99EB-203A-8A49-9D32-D50A99C38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2352" y="8070257"/>
            <a:ext cx="5410200" cy="5461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C4028A4-DD60-D34F-B9EA-916527C1C8D2}"/>
              </a:ext>
            </a:extLst>
          </p:cNvPr>
          <p:cNvSpPr txBox="1"/>
          <p:nvPr/>
        </p:nvSpPr>
        <p:spPr>
          <a:xfrm>
            <a:off x="1685895" y="2753213"/>
            <a:ext cx="10494588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</a:p>
          <a:p>
            <a:pPr>
              <a:lnSpc>
                <a:spcPts val="4950"/>
              </a:lnSpc>
            </a:pPr>
            <a:endParaRPr lang="en-GB" sz="4500" b="1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dolor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dolor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dolor</a:t>
            </a: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endParaRPr lang="en-GB" sz="4500" dirty="0">
              <a:solidFill>
                <a:srgbClr val="00148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indent="-685800">
              <a:lnSpc>
                <a:spcPts val="4950"/>
              </a:lnSpc>
              <a:buFont typeface="System Font Regular"/>
              <a:buChar char="–"/>
            </a:pPr>
            <a:r>
              <a:rPr lang="en-GB" sz="4500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dolor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6D9988-0883-334F-963E-8B235E1F3E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71710" y="2936283"/>
            <a:ext cx="8797972" cy="7843433"/>
          </a:xfrm>
          <a:prstGeom prst="rect">
            <a:avLst/>
          </a:prstGeom>
        </p:spPr>
      </p:pic>
      <p:pic>
        <p:nvPicPr>
          <p:cNvPr id="4" name="Picture 3" descr="Small flat leaves">
            <a:extLst>
              <a:ext uri="{FF2B5EF4-FFF2-40B4-BE49-F238E27FC236}">
                <a16:creationId xmlns:a16="http://schemas.microsoft.com/office/drawing/2014/main" id="{301D5676-B3B9-4D48-8B7F-6DCC295EAAE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49361" y="4627984"/>
            <a:ext cx="7443381" cy="4982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94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Picture slide 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646D9988-0883-334F-963E-8B235E1F3EC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919" y="2936283"/>
            <a:ext cx="8797972" cy="7843433"/>
          </a:xfrm>
          <a:prstGeom prst="rect">
            <a:avLst/>
          </a:prstGeom>
        </p:spPr>
      </p:pic>
      <p:pic>
        <p:nvPicPr>
          <p:cNvPr id="4" name="Picture 3" descr="Small flat leaves">
            <a:extLst>
              <a:ext uri="{FF2B5EF4-FFF2-40B4-BE49-F238E27FC236}">
                <a16:creationId xmlns:a16="http://schemas.microsoft.com/office/drawing/2014/main" id="{301D5676-B3B9-4D48-8B7F-6DCC295EAA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570" y="4627984"/>
            <a:ext cx="7443381" cy="498254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DF6CCA73-38D7-7A42-8649-097AAFBC843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89139">
            <a:off x="798426" y="3507723"/>
            <a:ext cx="8797972" cy="7843433"/>
          </a:xfrm>
          <a:prstGeom prst="rect">
            <a:avLst/>
          </a:prstGeom>
        </p:spPr>
      </p:pic>
      <p:pic>
        <p:nvPicPr>
          <p:cNvPr id="10" name="Picture 9" descr="A glass building with plants on the terrace">
            <a:extLst>
              <a:ext uri="{FF2B5EF4-FFF2-40B4-BE49-F238E27FC236}">
                <a16:creationId xmlns:a16="http://schemas.microsoft.com/office/drawing/2014/main" id="{1BE42DD0-C3F5-CE4E-99F5-AFB45ED46F1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89139">
            <a:off x="1476077" y="5210176"/>
            <a:ext cx="7443381" cy="496104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5B898FF-4B44-B44B-8F1E-719D373EC317}"/>
              </a:ext>
            </a:extLst>
          </p:cNvPr>
          <p:cNvGrpSpPr/>
          <p:nvPr/>
        </p:nvGrpSpPr>
        <p:grpSpPr>
          <a:xfrm rot="21019317">
            <a:off x="16433574" y="5188860"/>
            <a:ext cx="8797972" cy="7843433"/>
            <a:chOff x="15164609" y="2936283"/>
            <a:chExt cx="8797972" cy="7843433"/>
          </a:xfrm>
        </p:grpSpPr>
        <p:pic>
          <p:nvPicPr>
            <p:cNvPr id="11" name="Picture 10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E022235D-D1DA-DB47-B457-0D3585A36D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64609" y="2936283"/>
              <a:ext cx="8797972" cy="7843433"/>
            </a:xfrm>
            <a:prstGeom prst="rect">
              <a:avLst/>
            </a:prstGeom>
          </p:spPr>
        </p:pic>
        <p:pic>
          <p:nvPicPr>
            <p:cNvPr id="12" name="Picture 11" descr="Focused elementary student writing at desk in classroom">
              <a:extLst>
                <a:ext uri="{FF2B5EF4-FFF2-40B4-BE49-F238E27FC236}">
                  <a16:creationId xmlns:a16="http://schemas.microsoft.com/office/drawing/2014/main" id="{BA2D6FFC-FB64-514C-A80C-E2445C61103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842260" y="4640553"/>
              <a:ext cx="7443381" cy="4957408"/>
            </a:xfrm>
            <a:prstGeom prst="rect">
              <a:avLst/>
            </a:prstGeom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2B860CD-FDCB-8A4B-B796-3DE8C6C3FD9B}"/>
              </a:ext>
            </a:extLst>
          </p:cNvPr>
          <p:cNvSpPr/>
          <p:nvPr/>
        </p:nvSpPr>
        <p:spPr>
          <a:xfrm rot="571081">
            <a:off x="2051697" y="4121707"/>
            <a:ext cx="4363513" cy="65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950"/>
              </a:lnSpc>
            </a:pPr>
            <a:r>
              <a:rPr lang="en-GB" sz="28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dolor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D4BD58-D8DB-9942-AFD0-5E49B0913C9F}"/>
              </a:ext>
            </a:extLst>
          </p:cNvPr>
          <p:cNvSpPr/>
          <p:nvPr/>
        </p:nvSpPr>
        <p:spPr>
          <a:xfrm>
            <a:off x="10200753" y="3742826"/>
            <a:ext cx="4363513" cy="65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950"/>
              </a:lnSpc>
            </a:pPr>
            <a:r>
              <a:rPr lang="en-GB" sz="28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dolor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204FD91-444E-3548-AFCC-2B003EE0CE81}"/>
              </a:ext>
            </a:extLst>
          </p:cNvPr>
          <p:cNvSpPr/>
          <p:nvPr/>
        </p:nvSpPr>
        <p:spPr>
          <a:xfrm rot="20985409">
            <a:off x="16578121" y="6318657"/>
            <a:ext cx="4363513" cy="65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4950"/>
              </a:lnSpc>
            </a:pPr>
            <a:r>
              <a:rPr lang="en-GB" sz="28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Lorum ipsum dolor</a:t>
            </a:r>
          </a:p>
        </p:txBody>
      </p:sp>
    </p:spTree>
    <p:extLst>
      <p:ext uri="{BB962C8B-B14F-4D97-AF65-F5344CB8AC3E}">
        <p14:creationId xmlns:p14="http://schemas.microsoft.com/office/powerpoint/2010/main" val="2779097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A2FB940A-36ED-9F47-8A6E-E8753C1223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0592" y="679622"/>
            <a:ext cx="20566646" cy="136271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2319862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would you do? </a:t>
            </a:r>
          </a:p>
        </p:txBody>
      </p:sp>
      <p:pic>
        <p:nvPicPr>
          <p:cNvPr id="4" name="Video 3" descr="Video 3">
            <a:hlinkClick r:id="" action="ppaction://media"/>
            <a:extLst>
              <a:ext uri="{FF2B5EF4-FFF2-40B4-BE49-F238E27FC236}">
                <a16:creationId xmlns:a16="http://schemas.microsoft.com/office/drawing/2014/main" id="{D7712F39-87B5-6F45-9E70-B2ECAE1E12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63623" y="1975662"/>
            <a:ext cx="16918407" cy="9516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9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">
            <a:extLst>
              <a:ext uri="{FF2B5EF4-FFF2-40B4-BE49-F238E27FC236}">
                <a16:creationId xmlns:a16="http://schemas.microsoft.com/office/drawing/2014/main" id="{58424769-921B-4A4D-BF1B-78B5B2D3F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000" y="425966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 dpi="0" rotWithShape="1">
            <a:blip r:embed="rId2"/>
            <a:srcRect/>
            <a:stretch>
              <a:fillRect l="-326" t="-382" r="-326" b="-382"/>
            </a:stretch>
          </a:blipFill>
          <a:ln w="952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8" name="Picture 7" descr="Shape, rectangle&#10;&#10;Description automatically generated">
            <a:extLst>
              <a:ext uri="{FF2B5EF4-FFF2-40B4-BE49-F238E27FC236}">
                <a16:creationId xmlns:a16="http://schemas.microsoft.com/office/drawing/2014/main" id="{F82C9F44-D336-7846-950F-21AD8D2E8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152ACAA5-5AB9-1046-AF32-81B8B138CE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  <p:pic>
        <p:nvPicPr>
          <p:cNvPr id="37" name="Picture 3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F0C963B-9F19-024C-9F11-F3A658DAF9C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706" y="3130550"/>
            <a:ext cx="9652000" cy="6743700"/>
          </a:xfrm>
          <a:prstGeom prst="rect">
            <a:avLst/>
          </a:prstGeom>
        </p:spPr>
      </p:pic>
      <p:pic>
        <p:nvPicPr>
          <p:cNvPr id="39" name="Picture 38" descr="A picture containing shape&#10;&#10;Description automatically generated">
            <a:extLst>
              <a:ext uri="{FF2B5EF4-FFF2-40B4-BE49-F238E27FC236}">
                <a16:creationId xmlns:a16="http://schemas.microsoft.com/office/drawing/2014/main" id="{B40E7068-F292-C347-9BF0-E778FA0C1B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4378" y="8324592"/>
            <a:ext cx="5461000" cy="6642100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C2956068-1AEF-B54C-BFCC-9A450C2A0101}"/>
              </a:ext>
            </a:extLst>
          </p:cNvPr>
          <p:cNvSpPr txBox="1"/>
          <p:nvPr/>
        </p:nvSpPr>
        <p:spPr>
          <a:xfrm>
            <a:off x="2451100" y="4361969"/>
            <a:ext cx="9131300" cy="39626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Grid?</a:t>
            </a:r>
          </a:p>
        </p:txBody>
      </p:sp>
    </p:spTree>
    <p:extLst>
      <p:ext uri="{BB962C8B-B14F-4D97-AF65-F5344CB8AC3E}">
        <p14:creationId xmlns:p14="http://schemas.microsoft.com/office/powerpoint/2010/main" val="2288942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112868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 wondered…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084495A-87BF-4D46-A984-8B033917FB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816" y="2718759"/>
            <a:ext cx="7950200" cy="9220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AF7EF0-6223-F349-BC3E-E1255E7058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108" y="1777041"/>
            <a:ext cx="8343900" cy="9144000"/>
          </a:xfrm>
          <a:prstGeom prst="rect">
            <a:avLst/>
          </a:prstGeom>
        </p:spPr>
      </p:pic>
      <p:pic>
        <p:nvPicPr>
          <p:cNvPr id="10" name="Picture 9" descr="A picture containing text, envelope&#10;&#10;Description automatically generated">
            <a:extLst>
              <a:ext uri="{FF2B5EF4-FFF2-40B4-BE49-F238E27FC236}">
                <a16:creationId xmlns:a16="http://schemas.microsoft.com/office/drawing/2014/main" id="{661646A5-4174-B44A-AE91-97D0489B68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51412" y="3169609"/>
            <a:ext cx="8864600" cy="8318500"/>
          </a:xfrm>
          <a:prstGeom prst="rect">
            <a:avLst/>
          </a:prstGeom>
        </p:spPr>
      </p:pic>
      <p:pic>
        <p:nvPicPr>
          <p:cNvPr id="14" name="Picture 13" descr="A picture containing dark, lit, light, image&#10;&#10;Description automatically generated">
            <a:extLst>
              <a:ext uri="{FF2B5EF4-FFF2-40B4-BE49-F238E27FC236}">
                <a16:creationId xmlns:a16="http://schemas.microsoft.com/office/drawing/2014/main" id="{9561C306-759D-5845-A1F4-1815F0C3AA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61023" y="10256209"/>
            <a:ext cx="2209800" cy="3365500"/>
          </a:xfrm>
          <a:prstGeom prst="rect">
            <a:avLst/>
          </a:prstGeom>
        </p:spPr>
      </p:pic>
      <p:pic>
        <p:nvPicPr>
          <p:cNvPr id="16" name="Picture 15" descr="Icon&#10;&#10;Description automatically generated with medium confidence">
            <a:extLst>
              <a:ext uri="{FF2B5EF4-FFF2-40B4-BE49-F238E27FC236}">
                <a16:creationId xmlns:a16="http://schemas.microsoft.com/office/drawing/2014/main" id="{831FCA23-277F-2F4B-A478-551A04115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30389" y="8343342"/>
            <a:ext cx="4965700" cy="5003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2DD3EF-71A5-3546-AA63-19D02149C979}"/>
              </a:ext>
            </a:extLst>
          </p:cNvPr>
          <p:cNvSpPr txBox="1"/>
          <p:nvPr/>
        </p:nvSpPr>
        <p:spPr>
          <a:xfrm>
            <a:off x="1714319" y="6858000"/>
            <a:ext cx="57451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sends electricity to the lights in your room?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325AC4B-6869-6442-87DC-3219B4A2A372}"/>
              </a:ext>
            </a:extLst>
          </p:cNvPr>
          <p:cNvSpPr txBox="1"/>
          <p:nvPr/>
        </p:nvSpPr>
        <p:spPr>
          <a:xfrm rot="416033">
            <a:off x="9288137" y="5988162"/>
            <a:ext cx="574519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the gas comes from to </a:t>
            </a:r>
            <a:b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heat your home?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E07B0A-AB1C-D54B-9A42-56D9F40F45C6}"/>
              </a:ext>
            </a:extLst>
          </p:cNvPr>
          <p:cNvSpPr txBox="1"/>
          <p:nvPr/>
        </p:nvSpPr>
        <p:spPr>
          <a:xfrm>
            <a:off x="16867171" y="7670602"/>
            <a:ext cx="5745193" cy="1374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950"/>
              </a:lnSpc>
            </a:pPr>
            <a:r>
              <a:rPr lang="en-GB" sz="4500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wind and solar power are used?</a:t>
            </a:r>
          </a:p>
        </p:txBody>
      </p:sp>
    </p:spTree>
    <p:extLst>
      <p:ext uri="{BB962C8B-B14F-4D97-AF65-F5344CB8AC3E}">
        <p14:creationId xmlns:p14="http://schemas.microsoft.com/office/powerpoint/2010/main" val="13772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">
            <a:extLst>
              <a:ext uri="{FF2B5EF4-FFF2-40B4-BE49-F238E27FC236}">
                <a16:creationId xmlns:a16="http://schemas.microsoft.com/office/drawing/2014/main" id="{AF90C338-6BF2-D042-9B15-7DBC9E1EBB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000" y="406400"/>
            <a:ext cx="16873200" cy="12883634"/>
          </a:xfrm>
          <a:custGeom>
            <a:avLst/>
            <a:gdLst>
              <a:gd name="T0" fmla="*/ 26240 w 27664"/>
              <a:gd name="T1" fmla="*/ 187 h 21124"/>
              <a:gd name="T2" fmla="*/ 24831 w 27664"/>
              <a:gd name="T3" fmla="*/ 234 h 21124"/>
              <a:gd name="T4" fmla="*/ 23439 w 27664"/>
              <a:gd name="T5" fmla="*/ 218 h 21124"/>
              <a:gd name="T6" fmla="*/ 22500 w 27664"/>
              <a:gd name="T7" fmla="*/ 218 h 21124"/>
              <a:gd name="T8" fmla="*/ 20638 w 27664"/>
              <a:gd name="T9" fmla="*/ 250 h 21124"/>
              <a:gd name="T10" fmla="*/ 19245 w 27664"/>
              <a:gd name="T11" fmla="*/ 265 h 21124"/>
              <a:gd name="T12" fmla="*/ 18322 w 27664"/>
              <a:gd name="T13" fmla="*/ 218 h 21124"/>
              <a:gd name="T14" fmla="*/ 16914 w 27664"/>
              <a:gd name="T15" fmla="*/ 203 h 21124"/>
              <a:gd name="T16" fmla="*/ 15052 w 27664"/>
              <a:gd name="T17" fmla="*/ 344 h 21124"/>
              <a:gd name="T18" fmla="*/ 14128 w 27664"/>
              <a:gd name="T19" fmla="*/ 313 h 21124"/>
              <a:gd name="T20" fmla="*/ 12267 w 27664"/>
              <a:gd name="T21" fmla="*/ 406 h 21124"/>
              <a:gd name="T22" fmla="*/ 10859 w 27664"/>
              <a:gd name="T23" fmla="*/ 406 h 21124"/>
              <a:gd name="T24" fmla="*/ 9936 w 27664"/>
              <a:gd name="T25" fmla="*/ 344 h 21124"/>
              <a:gd name="T26" fmla="*/ 8543 w 27664"/>
              <a:gd name="T27" fmla="*/ 313 h 21124"/>
              <a:gd name="T28" fmla="*/ 7135 w 27664"/>
              <a:gd name="T29" fmla="*/ 313 h 21124"/>
              <a:gd name="T30" fmla="*/ 5742 w 27664"/>
              <a:gd name="T31" fmla="*/ 313 h 21124"/>
              <a:gd name="T32" fmla="*/ 3880 w 27664"/>
              <a:gd name="T33" fmla="*/ 469 h 21124"/>
              <a:gd name="T34" fmla="*/ 2941 w 27664"/>
              <a:gd name="T35" fmla="*/ 313 h 21124"/>
              <a:gd name="T36" fmla="*/ 1080 w 27664"/>
              <a:gd name="T37" fmla="*/ 406 h 21124"/>
              <a:gd name="T38" fmla="*/ 109 w 27664"/>
              <a:gd name="T39" fmla="*/ 375 h 21124"/>
              <a:gd name="T40" fmla="*/ 0 w 27664"/>
              <a:gd name="T41" fmla="*/ 891 h 21124"/>
              <a:gd name="T42" fmla="*/ 219 w 27664"/>
              <a:gd name="T43" fmla="*/ 2362 h 21124"/>
              <a:gd name="T44" fmla="*/ 266 w 27664"/>
              <a:gd name="T45" fmla="*/ 4303 h 21124"/>
              <a:gd name="T46" fmla="*/ 266 w 27664"/>
              <a:gd name="T47" fmla="*/ 6243 h 21124"/>
              <a:gd name="T48" fmla="*/ 203 w 27664"/>
              <a:gd name="T49" fmla="*/ 8183 h 21124"/>
              <a:gd name="T50" fmla="*/ 234 w 27664"/>
              <a:gd name="T51" fmla="*/ 10124 h 21124"/>
              <a:gd name="T52" fmla="*/ 203 w 27664"/>
              <a:gd name="T53" fmla="*/ 12063 h 21124"/>
              <a:gd name="T54" fmla="*/ 219 w 27664"/>
              <a:gd name="T55" fmla="*/ 14003 h 21124"/>
              <a:gd name="T56" fmla="*/ 312 w 27664"/>
              <a:gd name="T57" fmla="*/ 15944 h 21124"/>
              <a:gd name="T58" fmla="*/ 297 w 27664"/>
              <a:gd name="T59" fmla="*/ 17884 h 21124"/>
              <a:gd name="T60" fmla="*/ 391 w 27664"/>
              <a:gd name="T61" fmla="*/ 19824 h 21124"/>
              <a:gd name="T62" fmla="*/ 1251 w 27664"/>
              <a:gd name="T63" fmla="*/ 20747 h 21124"/>
              <a:gd name="T64" fmla="*/ 2175 w 27664"/>
              <a:gd name="T65" fmla="*/ 20826 h 21124"/>
              <a:gd name="T66" fmla="*/ 3567 w 27664"/>
              <a:gd name="T67" fmla="*/ 20732 h 21124"/>
              <a:gd name="T68" fmla="*/ 4490 w 27664"/>
              <a:gd name="T69" fmla="*/ 20794 h 21124"/>
              <a:gd name="T70" fmla="*/ 5883 w 27664"/>
              <a:gd name="T71" fmla="*/ 20794 h 21124"/>
              <a:gd name="T72" fmla="*/ 7260 w 27664"/>
              <a:gd name="T73" fmla="*/ 20732 h 21124"/>
              <a:gd name="T74" fmla="*/ 8653 w 27664"/>
              <a:gd name="T75" fmla="*/ 20716 h 21124"/>
              <a:gd name="T76" fmla="*/ 10030 w 27664"/>
              <a:gd name="T77" fmla="*/ 20669 h 21124"/>
              <a:gd name="T78" fmla="*/ 11422 w 27664"/>
              <a:gd name="T79" fmla="*/ 20685 h 21124"/>
              <a:gd name="T80" fmla="*/ 15881 w 27664"/>
              <a:gd name="T81" fmla="*/ 20732 h 21124"/>
              <a:gd name="T82" fmla="*/ 16820 w 27664"/>
              <a:gd name="T83" fmla="*/ 20669 h 21124"/>
              <a:gd name="T84" fmla="*/ 17774 w 27664"/>
              <a:gd name="T85" fmla="*/ 20732 h 21124"/>
              <a:gd name="T86" fmla="*/ 19214 w 27664"/>
              <a:gd name="T87" fmla="*/ 20638 h 21124"/>
              <a:gd name="T88" fmla="*/ 20653 w 27664"/>
              <a:gd name="T89" fmla="*/ 20559 h 21124"/>
              <a:gd name="T90" fmla="*/ 21608 w 27664"/>
              <a:gd name="T91" fmla="*/ 20638 h 21124"/>
              <a:gd name="T92" fmla="*/ 23032 w 27664"/>
              <a:gd name="T93" fmla="*/ 20606 h 21124"/>
              <a:gd name="T94" fmla="*/ 24471 w 27664"/>
              <a:gd name="T95" fmla="*/ 20513 h 21124"/>
              <a:gd name="T96" fmla="*/ 25426 w 27664"/>
              <a:gd name="T97" fmla="*/ 20654 h 21124"/>
              <a:gd name="T98" fmla="*/ 26771 w 27664"/>
              <a:gd name="T99" fmla="*/ 20638 h 21124"/>
              <a:gd name="T100" fmla="*/ 27350 w 27664"/>
              <a:gd name="T101" fmla="*/ 19589 h 21124"/>
              <a:gd name="T102" fmla="*/ 27397 w 27664"/>
              <a:gd name="T103" fmla="*/ 17649 h 21124"/>
              <a:gd name="T104" fmla="*/ 27272 w 27664"/>
              <a:gd name="T105" fmla="*/ 15709 h 21124"/>
              <a:gd name="T106" fmla="*/ 27241 w 27664"/>
              <a:gd name="T107" fmla="*/ 13769 h 21124"/>
              <a:gd name="T108" fmla="*/ 27210 w 27664"/>
              <a:gd name="T109" fmla="*/ 11828 h 21124"/>
              <a:gd name="T110" fmla="*/ 27319 w 27664"/>
              <a:gd name="T111" fmla="*/ 9889 h 21124"/>
              <a:gd name="T112" fmla="*/ 27241 w 27664"/>
              <a:gd name="T113" fmla="*/ 7949 h 21124"/>
              <a:gd name="T114" fmla="*/ 27241 w 27664"/>
              <a:gd name="T115" fmla="*/ 6008 h 21124"/>
              <a:gd name="T116" fmla="*/ 27163 w 27664"/>
              <a:gd name="T117" fmla="*/ 4068 h 21124"/>
              <a:gd name="T118" fmla="*/ 27194 w 27664"/>
              <a:gd name="T119" fmla="*/ 2128 h 21124"/>
              <a:gd name="T120" fmla="*/ 27210 w 27664"/>
              <a:gd name="T121" fmla="*/ 140 h 21124"/>
              <a:gd name="T122" fmla="*/ 26240 w 27664"/>
              <a:gd name="T123" fmla="*/ 187 h 21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27664" h="21124">
                <a:moveTo>
                  <a:pt x="26240" y="187"/>
                </a:moveTo>
                <a:lnTo>
                  <a:pt x="26240" y="187"/>
                </a:lnTo>
                <a:cubicBezTo>
                  <a:pt x="25770" y="203"/>
                  <a:pt x="25770" y="265"/>
                  <a:pt x="25301" y="265"/>
                </a:cubicBezTo>
                <a:cubicBezTo>
                  <a:pt x="25066" y="265"/>
                  <a:pt x="24956" y="250"/>
                  <a:pt x="24831" y="234"/>
                </a:cubicBezTo>
                <a:cubicBezTo>
                  <a:pt x="24722" y="218"/>
                  <a:pt x="24596" y="187"/>
                  <a:pt x="24362" y="203"/>
                </a:cubicBezTo>
                <a:cubicBezTo>
                  <a:pt x="23908" y="203"/>
                  <a:pt x="23908" y="218"/>
                  <a:pt x="23439" y="218"/>
                </a:cubicBezTo>
                <a:cubicBezTo>
                  <a:pt x="23204" y="218"/>
                  <a:pt x="23094" y="218"/>
                  <a:pt x="22969" y="218"/>
                </a:cubicBezTo>
                <a:cubicBezTo>
                  <a:pt x="22860" y="218"/>
                  <a:pt x="22735" y="218"/>
                  <a:pt x="22500" y="218"/>
                </a:cubicBezTo>
                <a:cubicBezTo>
                  <a:pt x="22046" y="218"/>
                  <a:pt x="22046" y="234"/>
                  <a:pt x="21577" y="250"/>
                </a:cubicBezTo>
                <a:cubicBezTo>
                  <a:pt x="21107" y="250"/>
                  <a:pt x="21107" y="250"/>
                  <a:pt x="20638" y="250"/>
                </a:cubicBezTo>
                <a:cubicBezTo>
                  <a:pt x="20184" y="250"/>
                  <a:pt x="20184" y="297"/>
                  <a:pt x="19714" y="297"/>
                </a:cubicBezTo>
                <a:cubicBezTo>
                  <a:pt x="19480" y="313"/>
                  <a:pt x="19370" y="281"/>
                  <a:pt x="19245" y="265"/>
                </a:cubicBezTo>
                <a:cubicBezTo>
                  <a:pt x="19136" y="250"/>
                  <a:pt x="19010" y="234"/>
                  <a:pt x="18775" y="250"/>
                </a:cubicBezTo>
                <a:cubicBezTo>
                  <a:pt x="18541" y="250"/>
                  <a:pt x="18431" y="234"/>
                  <a:pt x="18322" y="218"/>
                </a:cubicBezTo>
                <a:cubicBezTo>
                  <a:pt x="18197" y="203"/>
                  <a:pt x="18087" y="187"/>
                  <a:pt x="17853" y="187"/>
                </a:cubicBezTo>
                <a:cubicBezTo>
                  <a:pt x="17383" y="187"/>
                  <a:pt x="17383" y="203"/>
                  <a:pt x="16914" y="203"/>
                </a:cubicBezTo>
                <a:cubicBezTo>
                  <a:pt x="16460" y="203"/>
                  <a:pt x="16460" y="265"/>
                  <a:pt x="15990" y="265"/>
                </a:cubicBezTo>
                <a:cubicBezTo>
                  <a:pt x="15521" y="281"/>
                  <a:pt x="15521" y="344"/>
                  <a:pt x="15052" y="344"/>
                </a:cubicBezTo>
                <a:cubicBezTo>
                  <a:pt x="14817" y="360"/>
                  <a:pt x="14707" y="344"/>
                  <a:pt x="14598" y="328"/>
                </a:cubicBezTo>
                <a:cubicBezTo>
                  <a:pt x="14473" y="328"/>
                  <a:pt x="14363" y="313"/>
                  <a:pt x="14128" y="313"/>
                </a:cubicBezTo>
                <a:cubicBezTo>
                  <a:pt x="13660" y="313"/>
                  <a:pt x="13660" y="360"/>
                  <a:pt x="13190" y="375"/>
                </a:cubicBezTo>
                <a:cubicBezTo>
                  <a:pt x="12721" y="375"/>
                  <a:pt x="12721" y="391"/>
                  <a:pt x="12267" y="406"/>
                </a:cubicBezTo>
                <a:cubicBezTo>
                  <a:pt x="11798" y="406"/>
                  <a:pt x="11798" y="406"/>
                  <a:pt x="11328" y="406"/>
                </a:cubicBezTo>
                <a:cubicBezTo>
                  <a:pt x="11094" y="406"/>
                  <a:pt x="10984" y="406"/>
                  <a:pt x="10859" y="406"/>
                </a:cubicBezTo>
                <a:cubicBezTo>
                  <a:pt x="10749" y="406"/>
                  <a:pt x="10640" y="406"/>
                  <a:pt x="10405" y="406"/>
                </a:cubicBezTo>
                <a:cubicBezTo>
                  <a:pt x="10171" y="406"/>
                  <a:pt x="10045" y="375"/>
                  <a:pt x="9936" y="344"/>
                </a:cubicBezTo>
                <a:cubicBezTo>
                  <a:pt x="9811" y="328"/>
                  <a:pt x="9701" y="297"/>
                  <a:pt x="9467" y="297"/>
                </a:cubicBezTo>
                <a:cubicBezTo>
                  <a:pt x="8997" y="297"/>
                  <a:pt x="8997" y="313"/>
                  <a:pt x="8543" y="313"/>
                </a:cubicBezTo>
                <a:cubicBezTo>
                  <a:pt x="8074" y="313"/>
                  <a:pt x="8074" y="313"/>
                  <a:pt x="7604" y="313"/>
                </a:cubicBezTo>
                <a:cubicBezTo>
                  <a:pt x="7370" y="328"/>
                  <a:pt x="7260" y="313"/>
                  <a:pt x="7135" y="313"/>
                </a:cubicBezTo>
                <a:cubicBezTo>
                  <a:pt x="7026" y="313"/>
                  <a:pt x="6900" y="297"/>
                  <a:pt x="6666" y="297"/>
                </a:cubicBezTo>
                <a:cubicBezTo>
                  <a:pt x="6212" y="313"/>
                  <a:pt x="6212" y="313"/>
                  <a:pt x="5742" y="313"/>
                </a:cubicBezTo>
                <a:cubicBezTo>
                  <a:pt x="5273" y="328"/>
                  <a:pt x="5273" y="391"/>
                  <a:pt x="4803" y="391"/>
                </a:cubicBezTo>
                <a:cubicBezTo>
                  <a:pt x="4350" y="406"/>
                  <a:pt x="4350" y="469"/>
                  <a:pt x="3880" y="469"/>
                </a:cubicBezTo>
                <a:cubicBezTo>
                  <a:pt x="3646" y="469"/>
                  <a:pt x="3536" y="438"/>
                  <a:pt x="3411" y="391"/>
                </a:cubicBezTo>
                <a:cubicBezTo>
                  <a:pt x="3301" y="360"/>
                  <a:pt x="3176" y="313"/>
                  <a:pt x="2941" y="313"/>
                </a:cubicBezTo>
                <a:cubicBezTo>
                  <a:pt x="2488" y="328"/>
                  <a:pt x="2488" y="375"/>
                  <a:pt x="2018" y="375"/>
                </a:cubicBezTo>
                <a:cubicBezTo>
                  <a:pt x="1549" y="375"/>
                  <a:pt x="1549" y="406"/>
                  <a:pt x="1080" y="406"/>
                </a:cubicBezTo>
                <a:cubicBezTo>
                  <a:pt x="923" y="406"/>
                  <a:pt x="798" y="360"/>
                  <a:pt x="688" y="313"/>
                </a:cubicBezTo>
                <a:cubicBezTo>
                  <a:pt x="485" y="234"/>
                  <a:pt x="328" y="156"/>
                  <a:pt x="109" y="375"/>
                </a:cubicBezTo>
                <a:cubicBezTo>
                  <a:pt x="62" y="438"/>
                  <a:pt x="31" y="485"/>
                  <a:pt x="0" y="531"/>
                </a:cubicBezTo>
                <a:cubicBezTo>
                  <a:pt x="0" y="891"/>
                  <a:pt x="0" y="891"/>
                  <a:pt x="0" y="891"/>
                </a:cubicBezTo>
                <a:cubicBezTo>
                  <a:pt x="47" y="1032"/>
                  <a:pt x="109" y="1189"/>
                  <a:pt x="109" y="1392"/>
                </a:cubicBezTo>
                <a:cubicBezTo>
                  <a:pt x="125" y="1877"/>
                  <a:pt x="203" y="1877"/>
                  <a:pt x="219" y="2362"/>
                </a:cubicBezTo>
                <a:cubicBezTo>
                  <a:pt x="219" y="2847"/>
                  <a:pt x="250" y="2847"/>
                  <a:pt x="250" y="3332"/>
                </a:cubicBezTo>
                <a:cubicBezTo>
                  <a:pt x="250" y="3818"/>
                  <a:pt x="250" y="3818"/>
                  <a:pt x="266" y="4303"/>
                </a:cubicBezTo>
                <a:cubicBezTo>
                  <a:pt x="266" y="4787"/>
                  <a:pt x="203" y="4787"/>
                  <a:pt x="219" y="5273"/>
                </a:cubicBezTo>
                <a:cubicBezTo>
                  <a:pt x="219" y="5758"/>
                  <a:pt x="250" y="5758"/>
                  <a:pt x="266" y="6243"/>
                </a:cubicBezTo>
                <a:cubicBezTo>
                  <a:pt x="266" y="6728"/>
                  <a:pt x="141" y="6728"/>
                  <a:pt x="156" y="7213"/>
                </a:cubicBezTo>
                <a:cubicBezTo>
                  <a:pt x="156" y="7698"/>
                  <a:pt x="203" y="7698"/>
                  <a:pt x="203" y="8183"/>
                </a:cubicBezTo>
                <a:cubicBezTo>
                  <a:pt x="219" y="8668"/>
                  <a:pt x="281" y="8668"/>
                  <a:pt x="297" y="9153"/>
                </a:cubicBezTo>
                <a:cubicBezTo>
                  <a:pt x="297" y="9639"/>
                  <a:pt x="234" y="9639"/>
                  <a:pt x="234" y="10124"/>
                </a:cubicBezTo>
                <a:cubicBezTo>
                  <a:pt x="234" y="10607"/>
                  <a:pt x="250" y="10607"/>
                  <a:pt x="250" y="11093"/>
                </a:cubicBezTo>
                <a:cubicBezTo>
                  <a:pt x="266" y="11578"/>
                  <a:pt x="203" y="11578"/>
                  <a:pt x="203" y="12063"/>
                </a:cubicBezTo>
                <a:cubicBezTo>
                  <a:pt x="203" y="12548"/>
                  <a:pt x="250" y="12548"/>
                  <a:pt x="250" y="13033"/>
                </a:cubicBezTo>
                <a:cubicBezTo>
                  <a:pt x="250" y="13518"/>
                  <a:pt x="219" y="13518"/>
                  <a:pt x="219" y="14003"/>
                </a:cubicBezTo>
                <a:cubicBezTo>
                  <a:pt x="219" y="14488"/>
                  <a:pt x="281" y="14488"/>
                  <a:pt x="281" y="14973"/>
                </a:cubicBezTo>
                <a:cubicBezTo>
                  <a:pt x="281" y="15458"/>
                  <a:pt x="312" y="15458"/>
                  <a:pt x="312" y="15944"/>
                </a:cubicBezTo>
                <a:cubicBezTo>
                  <a:pt x="328" y="16428"/>
                  <a:pt x="219" y="16428"/>
                  <a:pt x="219" y="16914"/>
                </a:cubicBezTo>
                <a:cubicBezTo>
                  <a:pt x="234" y="17399"/>
                  <a:pt x="281" y="17399"/>
                  <a:pt x="297" y="17884"/>
                </a:cubicBezTo>
                <a:cubicBezTo>
                  <a:pt x="297" y="18369"/>
                  <a:pt x="375" y="18369"/>
                  <a:pt x="375" y="18854"/>
                </a:cubicBezTo>
                <a:cubicBezTo>
                  <a:pt x="375" y="19339"/>
                  <a:pt x="391" y="19339"/>
                  <a:pt x="391" y="19824"/>
                </a:cubicBezTo>
                <a:cubicBezTo>
                  <a:pt x="391" y="20309"/>
                  <a:pt x="31" y="20434"/>
                  <a:pt x="360" y="20779"/>
                </a:cubicBezTo>
                <a:cubicBezTo>
                  <a:pt x="688" y="21123"/>
                  <a:pt x="798" y="20747"/>
                  <a:pt x="1251" y="20747"/>
                </a:cubicBezTo>
                <a:cubicBezTo>
                  <a:pt x="1486" y="20747"/>
                  <a:pt x="1596" y="20763"/>
                  <a:pt x="1721" y="20794"/>
                </a:cubicBezTo>
                <a:cubicBezTo>
                  <a:pt x="1831" y="20810"/>
                  <a:pt x="1956" y="20841"/>
                  <a:pt x="2175" y="20826"/>
                </a:cubicBezTo>
                <a:cubicBezTo>
                  <a:pt x="2644" y="20826"/>
                  <a:pt x="2644" y="20716"/>
                  <a:pt x="3098" y="20716"/>
                </a:cubicBezTo>
                <a:cubicBezTo>
                  <a:pt x="3333" y="20716"/>
                  <a:pt x="3442" y="20716"/>
                  <a:pt x="3567" y="20732"/>
                </a:cubicBezTo>
                <a:cubicBezTo>
                  <a:pt x="3677" y="20747"/>
                  <a:pt x="3802" y="20747"/>
                  <a:pt x="4021" y="20747"/>
                </a:cubicBezTo>
                <a:cubicBezTo>
                  <a:pt x="4256" y="20747"/>
                  <a:pt x="4381" y="20779"/>
                  <a:pt x="4490" y="20794"/>
                </a:cubicBezTo>
                <a:cubicBezTo>
                  <a:pt x="4600" y="20826"/>
                  <a:pt x="4725" y="20841"/>
                  <a:pt x="4960" y="20841"/>
                </a:cubicBezTo>
                <a:cubicBezTo>
                  <a:pt x="5414" y="20841"/>
                  <a:pt x="5414" y="20794"/>
                  <a:pt x="5883" y="20794"/>
                </a:cubicBezTo>
                <a:cubicBezTo>
                  <a:pt x="6337" y="20794"/>
                  <a:pt x="6337" y="20732"/>
                  <a:pt x="6806" y="20732"/>
                </a:cubicBezTo>
                <a:cubicBezTo>
                  <a:pt x="7026" y="20732"/>
                  <a:pt x="7151" y="20732"/>
                  <a:pt x="7260" y="20732"/>
                </a:cubicBezTo>
                <a:cubicBezTo>
                  <a:pt x="7385" y="20732"/>
                  <a:pt x="7495" y="20747"/>
                  <a:pt x="7730" y="20732"/>
                </a:cubicBezTo>
                <a:cubicBezTo>
                  <a:pt x="8183" y="20732"/>
                  <a:pt x="8183" y="20716"/>
                  <a:pt x="8653" y="20716"/>
                </a:cubicBezTo>
                <a:cubicBezTo>
                  <a:pt x="9107" y="20716"/>
                  <a:pt x="9107" y="20654"/>
                  <a:pt x="9576" y="20654"/>
                </a:cubicBezTo>
                <a:cubicBezTo>
                  <a:pt x="9811" y="20654"/>
                  <a:pt x="9920" y="20669"/>
                  <a:pt x="10030" y="20669"/>
                </a:cubicBezTo>
                <a:cubicBezTo>
                  <a:pt x="10155" y="20685"/>
                  <a:pt x="10264" y="20701"/>
                  <a:pt x="10499" y="20685"/>
                </a:cubicBezTo>
                <a:cubicBezTo>
                  <a:pt x="10953" y="20685"/>
                  <a:pt x="10953" y="20685"/>
                  <a:pt x="11422" y="20685"/>
                </a:cubicBezTo>
                <a:cubicBezTo>
                  <a:pt x="11892" y="20685"/>
                  <a:pt x="11892" y="20622"/>
                  <a:pt x="12330" y="20763"/>
                </a:cubicBezTo>
                <a:cubicBezTo>
                  <a:pt x="12346" y="21045"/>
                  <a:pt x="15803" y="21029"/>
                  <a:pt x="15881" y="20732"/>
                </a:cubicBezTo>
                <a:cubicBezTo>
                  <a:pt x="16209" y="20622"/>
                  <a:pt x="16303" y="20638"/>
                  <a:pt x="16507" y="20654"/>
                </a:cubicBezTo>
                <a:cubicBezTo>
                  <a:pt x="16585" y="20669"/>
                  <a:pt x="16679" y="20669"/>
                  <a:pt x="16820" y="20669"/>
                </a:cubicBezTo>
                <a:cubicBezTo>
                  <a:pt x="17070" y="20669"/>
                  <a:pt x="17180" y="20685"/>
                  <a:pt x="17305" y="20701"/>
                </a:cubicBezTo>
                <a:cubicBezTo>
                  <a:pt x="17430" y="20716"/>
                  <a:pt x="17540" y="20732"/>
                  <a:pt x="17774" y="20732"/>
                </a:cubicBezTo>
                <a:cubicBezTo>
                  <a:pt x="18259" y="20732"/>
                  <a:pt x="18259" y="20575"/>
                  <a:pt x="18729" y="20575"/>
                </a:cubicBezTo>
                <a:cubicBezTo>
                  <a:pt x="18979" y="20559"/>
                  <a:pt x="19088" y="20606"/>
                  <a:pt x="19214" y="20638"/>
                </a:cubicBezTo>
                <a:cubicBezTo>
                  <a:pt x="19339" y="20669"/>
                  <a:pt x="19448" y="20716"/>
                  <a:pt x="19699" y="20716"/>
                </a:cubicBezTo>
                <a:cubicBezTo>
                  <a:pt x="20168" y="20701"/>
                  <a:pt x="20168" y="20559"/>
                  <a:pt x="20653" y="20559"/>
                </a:cubicBezTo>
                <a:cubicBezTo>
                  <a:pt x="20888" y="20544"/>
                  <a:pt x="21013" y="20575"/>
                  <a:pt x="21123" y="20591"/>
                </a:cubicBezTo>
                <a:cubicBezTo>
                  <a:pt x="21248" y="20622"/>
                  <a:pt x="21373" y="20638"/>
                  <a:pt x="21608" y="20638"/>
                </a:cubicBezTo>
                <a:cubicBezTo>
                  <a:pt x="22077" y="20638"/>
                  <a:pt x="22077" y="20575"/>
                  <a:pt x="22562" y="20575"/>
                </a:cubicBezTo>
                <a:cubicBezTo>
                  <a:pt x="22797" y="20575"/>
                  <a:pt x="22922" y="20591"/>
                  <a:pt x="23032" y="20606"/>
                </a:cubicBezTo>
                <a:cubicBezTo>
                  <a:pt x="23157" y="20622"/>
                  <a:pt x="23282" y="20638"/>
                  <a:pt x="23517" y="20638"/>
                </a:cubicBezTo>
                <a:cubicBezTo>
                  <a:pt x="24002" y="20622"/>
                  <a:pt x="23986" y="20513"/>
                  <a:pt x="24471" y="20513"/>
                </a:cubicBezTo>
                <a:cubicBezTo>
                  <a:pt x="24706" y="20513"/>
                  <a:pt x="24831" y="20544"/>
                  <a:pt x="24956" y="20591"/>
                </a:cubicBezTo>
                <a:cubicBezTo>
                  <a:pt x="25066" y="20622"/>
                  <a:pt x="25191" y="20654"/>
                  <a:pt x="25426" y="20654"/>
                </a:cubicBezTo>
                <a:cubicBezTo>
                  <a:pt x="25911" y="20654"/>
                  <a:pt x="25911" y="20559"/>
                  <a:pt x="26380" y="20559"/>
                </a:cubicBezTo>
                <a:cubicBezTo>
                  <a:pt x="26553" y="20559"/>
                  <a:pt x="26662" y="20591"/>
                  <a:pt x="26771" y="20638"/>
                </a:cubicBezTo>
                <a:cubicBezTo>
                  <a:pt x="26975" y="20716"/>
                  <a:pt x="27116" y="20794"/>
                  <a:pt x="27335" y="20559"/>
                </a:cubicBezTo>
                <a:cubicBezTo>
                  <a:pt x="27663" y="20231"/>
                  <a:pt x="27350" y="20075"/>
                  <a:pt x="27350" y="19589"/>
                </a:cubicBezTo>
                <a:cubicBezTo>
                  <a:pt x="27335" y="19104"/>
                  <a:pt x="27382" y="19104"/>
                  <a:pt x="27382" y="18619"/>
                </a:cubicBezTo>
                <a:cubicBezTo>
                  <a:pt x="27382" y="18134"/>
                  <a:pt x="27397" y="18134"/>
                  <a:pt x="27397" y="17649"/>
                </a:cubicBezTo>
                <a:cubicBezTo>
                  <a:pt x="27397" y="17164"/>
                  <a:pt x="27257" y="17164"/>
                  <a:pt x="27257" y="16679"/>
                </a:cubicBezTo>
                <a:cubicBezTo>
                  <a:pt x="27257" y="16194"/>
                  <a:pt x="27272" y="16194"/>
                  <a:pt x="27272" y="15709"/>
                </a:cubicBezTo>
                <a:cubicBezTo>
                  <a:pt x="27272" y="15224"/>
                  <a:pt x="27288" y="15224"/>
                  <a:pt x="27288" y="14738"/>
                </a:cubicBezTo>
                <a:cubicBezTo>
                  <a:pt x="27288" y="14254"/>
                  <a:pt x="27257" y="14254"/>
                  <a:pt x="27241" y="13769"/>
                </a:cubicBezTo>
                <a:cubicBezTo>
                  <a:pt x="27241" y="13283"/>
                  <a:pt x="27225" y="13283"/>
                  <a:pt x="27225" y="12798"/>
                </a:cubicBezTo>
                <a:cubicBezTo>
                  <a:pt x="27210" y="12313"/>
                  <a:pt x="27210" y="12313"/>
                  <a:pt x="27210" y="11828"/>
                </a:cubicBezTo>
                <a:cubicBezTo>
                  <a:pt x="27194" y="11343"/>
                  <a:pt x="27179" y="11343"/>
                  <a:pt x="27179" y="10858"/>
                </a:cubicBezTo>
                <a:cubicBezTo>
                  <a:pt x="27179" y="10374"/>
                  <a:pt x="27335" y="10374"/>
                  <a:pt x="27319" y="9889"/>
                </a:cubicBezTo>
                <a:cubicBezTo>
                  <a:pt x="27319" y="9404"/>
                  <a:pt x="27225" y="9404"/>
                  <a:pt x="27225" y="8918"/>
                </a:cubicBezTo>
                <a:cubicBezTo>
                  <a:pt x="27225" y="8434"/>
                  <a:pt x="27241" y="8434"/>
                  <a:pt x="27241" y="7949"/>
                </a:cubicBezTo>
                <a:cubicBezTo>
                  <a:pt x="27225" y="7463"/>
                  <a:pt x="27272" y="7463"/>
                  <a:pt x="27272" y="6978"/>
                </a:cubicBezTo>
                <a:cubicBezTo>
                  <a:pt x="27257" y="6493"/>
                  <a:pt x="27241" y="6493"/>
                  <a:pt x="27241" y="6008"/>
                </a:cubicBezTo>
                <a:cubicBezTo>
                  <a:pt x="27241" y="5523"/>
                  <a:pt x="27272" y="5523"/>
                  <a:pt x="27272" y="5038"/>
                </a:cubicBezTo>
                <a:cubicBezTo>
                  <a:pt x="27257" y="4553"/>
                  <a:pt x="27163" y="4553"/>
                  <a:pt x="27163" y="4068"/>
                </a:cubicBezTo>
                <a:cubicBezTo>
                  <a:pt x="27147" y="3583"/>
                  <a:pt x="27257" y="3583"/>
                  <a:pt x="27257" y="3098"/>
                </a:cubicBezTo>
                <a:cubicBezTo>
                  <a:pt x="27257" y="2613"/>
                  <a:pt x="27194" y="2613"/>
                  <a:pt x="27194" y="2128"/>
                </a:cubicBezTo>
                <a:cubicBezTo>
                  <a:pt x="27179" y="1642"/>
                  <a:pt x="27084" y="1642"/>
                  <a:pt x="27194" y="1157"/>
                </a:cubicBezTo>
                <a:cubicBezTo>
                  <a:pt x="27304" y="625"/>
                  <a:pt x="27538" y="469"/>
                  <a:pt x="27210" y="140"/>
                </a:cubicBezTo>
                <a:cubicBezTo>
                  <a:pt x="27116" y="31"/>
                  <a:pt x="27022" y="0"/>
                  <a:pt x="26944" y="0"/>
                </a:cubicBezTo>
                <a:cubicBezTo>
                  <a:pt x="26740" y="0"/>
                  <a:pt x="26553" y="187"/>
                  <a:pt x="26240" y="187"/>
                </a:cubicBezTo>
              </a:path>
            </a:pathLst>
          </a:custGeom>
          <a:blipFill>
            <a:blip r:embed="rId3"/>
            <a:stretch>
              <a:fillRect/>
            </a:stretch>
          </a:blipFill>
          <a:ln w="53975" cap="flat">
            <a:noFill/>
            <a:bevel/>
            <a:headEnd/>
            <a:tailEnd/>
          </a:ln>
          <a:effectLst>
            <a:outerShdw blurRad="183434" dist="106572" dir="2700000" algn="tl" rotWithShape="0">
              <a:prstClr val="black">
                <a:alpha val="17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pic>
        <p:nvPicPr>
          <p:cNvPr id="11" name="Picture 10" descr="Shape, rectangle&#10;&#10;Description automatically generated">
            <a:extLst>
              <a:ext uri="{FF2B5EF4-FFF2-40B4-BE49-F238E27FC236}">
                <a16:creationId xmlns:a16="http://schemas.microsoft.com/office/drawing/2014/main" id="{1EE23BF6-1071-364F-93E0-7414E7F18F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61306" y="508000"/>
            <a:ext cx="10883900" cy="2565400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6B76980A-3CB7-2241-8C68-DDC76AB978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7706" y="3130550"/>
            <a:ext cx="9652000" cy="6743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AC2737-568F-2043-956D-2AE2AD726423}"/>
              </a:ext>
            </a:extLst>
          </p:cNvPr>
          <p:cNvSpPr txBox="1"/>
          <p:nvPr/>
        </p:nvSpPr>
        <p:spPr>
          <a:xfrm>
            <a:off x="2451100" y="4361969"/>
            <a:ext cx="9131300" cy="2641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1111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</a:t>
            </a:r>
          </a:p>
          <a:p>
            <a:pPr>
              <a:lnSpc>
                <a:spcPts val="10312"/>
              </a:lnSpc>
            </a:pPr>
            <a:r>
              <a:rPr lang="en-GB" sz="9375" b="1" dirty="0">
                <a:solidFill>
                  <a:srgbClr val="11118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know?</a:t>
            </a:r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573E5F-AEBC-BA44-97B4-585CD3F269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3447" y="8235469"/>
            <a:ext cx="2882900" cy="2870200"/>
          </a:xfrm>
          <a:prstGeom prst="rect">
            <a:avLst/>
          </a:prstGeom>
        </p:spPr>
      </p:pic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11EBE2C-67A2-C248-BA45-F12EC07B45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16744" y="10038537"/>
            <a:ext cx="1143000" cy="184150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3FB7976-458F-AC4B-AC90-8E713D67C9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16750" y="6317918"/>
            <a:ext cx="1790700" cy="2184400"/>
          </a:xfrm>
          <a:prstGeom prst="rect">
            <a:avLst/>
          </a:prstGeom>
        </p:spPr>
      </p:pic>
      <p:pic>
        <p:nvPicPr>
          <p:cNvPr id="13" name="Picture 12" descr="Text&#10;&#10;Description automatically generated with medium confidence">
            <a:extLst>
              <a:ext uri="{FF2B5EF4-FFF2-40B4-BE49-F238E27FC236}">
                <a16:creationId xmlns:a16="http://schemas.microsoft.com/office/drawing/2014/main" id="{47DB500C-DB6A-A344-AD74-F8A7E0F4D57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37606" y="977900"/>
            <a:ext cx="6985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032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hape&#10;&#10;Description automatically generated">
            <a:extLst>
              <a:ext uri="{FF2B5EF4-FFF2-40B4-BE49-F238E27FC236}">
                <a16:creationId xmlns:a16="http://schemas.microsoft.com/office/drawing/2014/main" id="{B50A014E-FE95-3648-8F64-7882FB1C5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709" y="1890980"/>
            <a:ext cx="19761200" cy="10020300"/>
          </a:xfrm>
          <a:prstGeom prst="rect">
            <a:avLst/>
          </a:prstGeom>
        </p:spPr>
      </p:pic>
      <p:pic>
        <p:nvPicPr>
          <p:cNvPr id="18" name="Picture 17" descr="Logo, icon&#10;&#10;Description automatically generated">
            <a:extLst>
              <a:ext uri="{FF2B5EF4-FFF2-40B4-BE49-F238E27FC236}">
                <a16:creationId xmlns:a16="http://schemas.microsoft.com/office/drawing/2014/main" id="{CF93A5CC-9C83-0046-ACE1-A39128EDE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3974" y="1575060"/>
            <a:ext cx="3124200" cy="234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BF7BC5-3E09-B94B-A8AA-7F1DEB854C68}"/>
              </a:ext>
            </a:extLst>
          </p:cNvPr>
          <p:cNvSpPr txBox="1"/>
          <p:nvPr/>
        </p:nvSpPr>
        <p:spPr>
          <a:xfrm>
            <a:off x="534208" y="386273"/>
            <a:ext cx="11286888" cy="11887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125" b="1" dirty="0">
                <a:solidFill>
                  <a:srgbClr val="00148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Did you know…</a:t>
            </a:r>
          </a:p>
        </p:txBody>
      </p:sp>
      <p:pic>
        <p:nvPicPr>
          <p:cNvPr id="8" name="Picture 7" descr="Text&#10;&#10;Description automatically generated with medium confidence">
            <a:extLst>
              <a:ext uri="{FF2B5EF4-FFF2-40B4-BE49-F238E27FC236}">
                <a16:creationId xmlns:a16="http://schemas.microsoft.com/office/drawing/2014/main" id="{33F216E1-568C-3F49-A207-045EFFD165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562" y="2290195"/>
            <a:ext cx="9309100" cy="2425700"/>
          </a:xfrm>
          <a:prstGeom prst="rect">
            <a:avLst/>
          </a:prstGeom>
        </p:spPr>
      </p:pic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0B47D3B6-21DF-4E44-9199-02D2F1B646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562" y="4349750"/>
            <a:ext cx="9296400" cy="1930400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2C801610-3FF7-4F45-8BEF-FB9FB6078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1562" y="6376626"/>
            <a:ext cx="10020300" cy="1689100"/>
          </a:xfrm>
          <a:prstGeom prst="rect">
            <a:avLst/>
          </a:prstGeom>
        </p:spPr>
      </p:pic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B0019EBC-5FC5-F343-BD0B-9A8C27219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1562" y="8337550"/>
            <a:ext cx="8801100" cy="2959100"/>
          </a:xfrm>
          <a:prstGeom prst="rect">
            <a:avLst/>
          </a:prstGeom>
        </p:spPr>
      </p:pic>
      <p:pic>
        <p:nvPicPr>
          <p:cNvPr id="16" name="Picture 15" descr="A picture containing person, posing&#10;&#10;Description automatically generated">
            <a:extLst>
              <a:ext uri="{FF2B5EF4-FFF2-40B4-BE49-F238E27FC236}">
                <a16:creationId xmlns:a16="http://schemas.microsoft.com/office/drawing/2014/main" id="{42A18215-2B48-BB44-B721-2EDF6958FA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540956" y="2571750"/>
            <a:ext cx="10756900" cy="11531600"/>
          </a:xfrm>
          <a:prstGeom prst="rect">
            <a:avLst/>
          </a:prstGeom>
        </p:spPr>
      </p:pic>
      <p:pic>
        <p:nvPicPr>
          <p:cNvPr id="20" name="Picture 19" descr="Text&#10;&#10;Description automatically generated">
            <a:extLst>
              <a:ext uri="{FF2B5EF4-FFF2-40B4-BE49-F238E27FC236}">
                <a16:creationId xmlns:a16="http://schemas.microsoft.com/office/drawing/2014/main" id="{766BC710-C943-564C-BE90-B7312DC608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3650" y="654050"/>
            <a:ext cx="6032500" cy="4660900"/>
          </a:xfrm>
          <a:prstGeom prst="rect">
            <a:avLst/>
          </a:prstGeom>
        </p:spPr>
      </p:pic>
      <p:pic>
        <p:nvPicPr>
          <p:cNvPr id="22" name="Picture 21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9852BFEC-9886-494E-BD16-1DAB9ECA513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60078" y="4804913"/>
            <a:ext cx="46990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167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14E8C04-05DB-3B4B-9D32-4978BC1E89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7046" y="2321472"/>
            <a:ext cx="12256465" cy="6807538"/>
          </a:xfrm>
          <a:custGeom>
            <a:avLst/>
            <a:gdLst>
              <a:gd name="T0" fmla="*/ 18381 w 18659"/>
              <a:gd name="T1" fmla="*/ 176 h 10362"/>
              <a:gd name="T2" fmla="*/ 17149 w 18659"/>
              <a:gd name="T3" fmla="*/ 251 h 10362"/>
              <a:gd name="T4" fmla="*/ 15892 w 18659"/>
              <a:gd name="T5" fmla="*/ 301 h 10362"/>
              <a:gd name="T6" fmla="*/ 14634 w 18659"/>
              <a:gd name="T7" fmla="*/ 402 h 10362"/>
              <a:gd name="T8" fmla="*/ 13377 w 18659"/>
              <a:gd name="T9" fmla="*/ 528 h 10362"/>
              <a:gd name="T10" fmla="*/ 12119 w 18659"/>
              <a:gd name="T11" fmla="*/ 603 h 10362"/>
              <a:gd name="T12" fmla="*/ 10862 w 18659"/>
              <a:gd name="T13" fmla="*/ 653 h 10362"/>
              <a:gd name="T14" fmla="*/ 9629 w 18659"/>
              <a:gd name="T15" fmla="*/ 754 h 10362"/>
              <a:gd name="T16" fmla="*/ 8373 w 18659"/>
              <a:gd name="T17" fmla="*/ 804 h 10362"/>
              <a:gd name="T18" fmla="*/ 7116 w 18659"/>
              <a:gd name="T19" fmla="*/ 905 h 10362"/>
              <a:gd name="T20" fmla="*/ 5859 w 18659"/>
              <a:gd name="T21" fmla="*/ 1006 h 10362"/>
              <a:gd name="T22" fmla="*/ 4601 w 18659"/>
              <a:gd name="T23" fmla="*/ 1081 h 10362"/>
              <a:gd name="T24" fmla="*/ 3369 w 18659"/>
              <a:gd name="T25" fmla="*/ 1156 h 10362"/>
              <a:gd name="T26" fmla="*/ 2112 w 18659"/>
              <a:gd name="T27" fmla="*/ 1257 h 10362"/>
              <a:gd name="T28" fmla="*/ 854 w 18659"/>
              <a:gd name="T29" fmla="*/ 1357 h 10362"/>
              <a:gd name="T30" fmla="*/ 201 w 18659"/>
              <a:gd name="T31" fmla="*/ 1860 h 10362"/>
              <a:gd name="T32" fmla="*/ 251 w 18659"/>
              <a:gd name="T33" fmla="*/ 2766 h 10362"/>
              <a:gd name="T34" fmla="*/ 226 w 18659"/>
              <a:gd name="T35" fmla="*/ 3646 h 10362"/>
              <a:gd name="T36" fmla="*/ 226 w 18659"/>
              <a:gd name="T37" fmla="*/ 4551 h 10362"/>
              <a:gd name="T38" fmla="*/ 251 w 18659"/>
              <a:gd name="T39" fmla="*/ 5457 h 10362"/>
              <a:gd name="T40" fmla="*/ 226 w 18659"/>
              <a:gd name="T41" fmla="*/ 6362 h 10362"/>
              <a:gd name="T42" fmla="*/ 251 w 18659"/>
              <a:gd name="T43" fmla="*/ 7242 h 10362"/>
              <a:gd name="T44" fmla="*/ 226 w 18659"/>
              <a:gd name="T45" fmla="*/ 8148 h 10362"/>
              <a:gd name="T46" fmla="*/ 1458 w 18659"/>
              <a:gd name="T47" fmla="*/ 8248 h 10362"/>
              <a:gd name="T48" fmla="*/ 2715 w 18659"/>
              <a:gd name="T49" fmla="*/ 8298 h 10362"/>
              <a:gd name="T50" fmla="*/ 3948 w 18659"/>
              <a:gd name="T51" fmla="*/ 8425 h 10362"/>
              <a:gd name="T52" fmla="*/ 5180 w 18659"/>
              <a:gd name="T53" fmla="*/ 8475 h 10362"/>
              <a:gd name="T54" fmla="*/ 6412 w 18659"/>
              <a:gd name="T55" fmla="*/ 8575 h 10362"/>
              <a:gd name="T56" fmla="*/ 7643 w 18659"/>
              <a:gd name="T57" fmla="*/ 8676 h 10362"/>
              <a:gd name="T58" fmla="*/ 8297 w 18659"/>
              <a:gd name="T59" fmla="*/ 9229 h 10362"/>
              <a:gd name="T60" fmla="*/ 8071 w 18659"/>
              <a:gd name="T61" fmla="*/ 10260 h 10362"/>
              <a:gd name="T62" fmla="*/ 9177 w 18659"/>
              <a:gd name="T63" fmla="*/ 9682 h 10362"/>
              <a:gd name="T64" fmla="*/ 9957 w 18659"/>
              <a:gd name="T65" fmla="*/ 8852 h 10362"/>
              <a:gd name="T66" fmla="*/ 11239 w 18659"/>
              <a:gd name="T67" fmla="*/ 8877 h 10362"/>
              <a:gd name="T68" fmla="*/ 12547 w 18659"/>
              <a:gd name="T69" fmla="*/ 9002 h 10362"/>
              <a:gd name="T70" fmla="*/ 13829 w 18659"/>
              <a:gd name="T71" fmla="*/ 9103 h 10362"/>
              <a:gd name="T72" fmla="*/ 15137 w 18659"/>
              <a:gd name="T73" fmla="*/ 9154 h 10362"/>
              <a:gd name="T74" fmla="*/ 16445 w 18659"/>
              <a:gd name="T75" fmla="*/ 9304 h 10362"/>
              <a:gd name="T76" fmla="*/ 17752 w 18659"/>
              <a:gd name="T77" fmla="*/ 9330 h 10362"/>
              <a:gd name="T78" fmla="*/ 18381 w 18659"/>
              <a:gd name="T79" fmla="*/ 8953 h 10362"/>
              <a:gd name="T80" fmla="*/ 18407 w 18659"/>
              <a:gd name="T81" fmla="*/ 8022 h 10362"/>
              <a:gd name="T82" fmla="*/ 18356 w 18659"/>
              <a:gd name="T83" fmla="*/ 7091 h 10362"/>
              <a:gd name="T84" fmla="*/ 18407 w 18659"/>
              <a:gd name="T85" fmla="*/ 6161 h 10362"/>
              <a:gd name="T86" fmla="*/ 18331 w 18659"/>
              <a:gd name="T87" fmla="*/ 5231 h 10362"/>
              <a:gd name="T88" fmla="*/ 18432 w 18659"/>
              <a:gd name="T89" fmla="*/ 4325 h 10362"/>
              <a:gd name="T90" fmla="*/ 18432 w 18659"/>
              <a:gd name="T91" fmla="*/ 3395 h 10362"/>
              <a:gd name="T92" fmla="*/ 18356 w 18659"/>
              <a:gd name="T93" fmla="*/ 2464 h 10362"/>
              <a:gd name="T94" fmla="*/ 18356 w 18659"/>
              <a:gd name="T95" fmla="*/ 1534 h 10362"/>
              <a:gd name="T96" fmla="*/ 18432 w 18659"/>
              <a:gd name="T97" fmla="*/ 628 h 103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18659" h="10362">
                <a:moveTo>
                  <a:pt x="18381" y="176"/>
                </a:moveTo>
                <a:lnTo>
                  <a:pt x="18381" y="176"/>
                </a:lnTo>
                <a:cubicBezTo>
                  <a:pt x="18130" y="0"/>
                  <a:pt x="18079" y="125"/>
                  <a:pt x="17752" y="150"/>
                </a:cubicBezTo>
                <a:cubicBezTo>
                  <a:pt x="17451" y="176"/>
                  <a:pt x="17451" y="226"/>
                  <a:pt x="17149" y="251"/>
                </a:cubicBezTo>
                <a:cubicBezTo>
                  <a:pt x="16822" y="276"/>
                  <a:pt x="16822" y="251"/>
                  <a:pt x="16520" y="276"/>
                </a:cubicBezTo>
                <a:cubicBezTo>
                  <a:pt x="16194" y="301"/>
                  <a:pt x="16194" y="276"/>
                  <a:pt x="15892" y="301"/>
                </a:cubicBezTo>
                <a:cubicBezTo>
                  <a:pt x="15564" y="326"/>
                  <a:pt x="15564" y="326"/>
                  <a:pt x="15263" y="351"/>
                </a:cubicBezTo>
                <a:cubicBezTo>
                  <a:pt x="14936" y="377"/>
                  <a:pt x="14936" y="377"/>
                  <a:pt x="14634" y="402"/>
                </a:cubicBezTo>
                <a:cubicBezTo>
                  <a:pt x="14307" y="427"/>
                  <a:pt x="14307" y="427"/>
                  <a:pt x="14006" y="452"/>
                </a:cubicBezTo>
                <a:cubicBezTo>
                  <a:pt x="13704" y="478"/>
                  <a:pt x="13704" y="503"/>
                  <a:pt x="13377" y="528"/>
                </a:cubicBezTo>
                <a:cubicBezTo>
                  <a:pt x="13075" y="553"/>
                  <a:pt x="13075" y="503"/>
                  <a:pt x="12748" y="528"/>
                </a:cubicBezTo>
                <a:cubicBezTo>
                  <a:pt x="12446" y="553"/>
                  <a:pt x="12446" y="603"/>
                  <a:pt x="12119" y="603"/>
                </a:cubicBezTo>
                <a:cubicBezTo>
                  <a:pt x="11818" y="628"/>
                  <a:pt x="11818" y="603"/>
                  <a:pt x="11491" y="603"/>
                </a:cubicBezTo>
                <a:cubicBezTo>
                  <a:pt x="11189" y="628"/>
                  <a:pt x="11189" y="653"/>
                  <a:pt x="10862" y="653"/>
                </a:cubicBezTo>
                <a:cubicBezTo>
                  <a:pt x="10561" y="679"/>
                  <a:pt x="10561" y="679"/>
                  <a:pt x="10259" y="704"/>
                </a:cubicBezTo>
                <a:cubicBezTo>
                  <a:pt x="9931" y="729"/>
                  <a:pt x="9931" y="729"/>
                  <a:pt x="9629" y="754"/>
                </a:cubicBezTo>
                <a:cubicBezTo>
                  <a:pt x="9303" y="779"/>
                  <a:pt x="9303" y="829"/>
                  <a:pt x="9001" y="829"/>
                </a:cubicBezTo>
                <a:cubicBezTo>
                  <a:pt x="8699" y="854"/>
                  <a:pt x="8674" y="804"/>
                  <a:pt x="8373" y="804"/>
                </a:cubicBezTo>
                <a:cubicBezTo>
                  <a:pt x="8046" y="829"/>
                  <a:pt x="8046" y="880"/>
                  <a:pt x="7744" y="905"/>
                </a:cubicBezTo>
                <a:cubicBezTo>
                  <a:pt x="7442" y="930"/>
                  <a:pt x="7416" y="880"/>
                  <a:pt x="7116" y="905"/>
                </a:cubicBezTo>
                <a:cubicBezTo>
                  <a:pt x="6789" y="930"/>
                  <a:pt x="6789" y="905"/>
                  <a:pt x="6487" y="930"/>
                </a:cubicBezTo>
                <a:cubicBezTo>
                  <a:pt x="6185" y="955"/>
                  <a:pt x="6185" y="1006"/>
                  <a:pt x="5859" y="1006"/>
                </a:cubicBezTo>
                <a:cubicBezTo>
                  <a:pt x="5557" y="1031"/>
                  <a:pt x="5557" y="1081"/>
                  <a:pt x="5255" y="1106"/>
                </a:cubicBezTo>
                <a:cubicBezTo>
                  <a:pt x="4928" y="1131"/>
                  <a:pt x="4928" y="1055"/>
                  <a:pt x="4601" y="1081"/>
                </a:cubicBezTo>
                <a:cubicBezTo>
                  <a:pt x="4299" y="1106"/>
                  <a:pt x="4299" y="1131"/>
                  <a:pt x="3997" y="1156"/>
                </a:cubicBezTo>
                <a:cubicBezTo>
                  <a:pt x="3671" y="1182"/>
                  <a:pt x="3671" y="1156"/>
                  <a:pt x="3369" y="1156"/>
                </a:cubicBezTo>
                <a:cubicBezTo>
                  <a:pt x="3042" y="1182"/>
                  <a:pt x="3042" y="1232"/>
                  <a:pt x="2740" y="1257"/>
                </a:cubicBezTo>
                <a:cubicBezTo>
                  <a:pt x="2414" y="1257"/>
                  <a:pt x="2414" y="1257"/>
                  <a:pt x="2112" y="1257"/>
                </a:cubicBezTo>
                <a:cubicBezTo>
                  <a:pt x="1784" y="1282"/>
                  <a:pt x="1784" y="1307"/>
                  <a:pt x="1483" y="1332"/>
                </a:cubicBezTo>
                <a:cubicBezTo>
                  <a:pt x="1156" y="1357"/>
                  <a:pt x="1156" y="1332"/>
                  <a:pt x="854" y="1357"/>
                </a:cubicBezTo>
                <a:cubicBezTo>
                  <a:pt x="527" y="1357"/>
                  <a:pt x="427" y="1232"/>
                  <a:pt x="226" y="1408"/>
                </a:cubicBezTo>
                <a:cubicBezTo>
                  <a:pt x="0" y="1558"/>
                  <a:pt x="201" y="1634"/>
                  <a:pt x="201" y="1860"/>
                </a:cubicBezTo>
                <a:cubicBezTo>
                  <a:pt x="201" y="2087"/>
                  <a:pt x="201" y="2087"/>
                  <a:pt x="201" y="2313"/>
                </a:cubicBezTo>
                <a:cubicBezTo>
                  <a:pt x="201" y="2539"/>
                  <a:pt x="251" y="2539"/>
                  <a:pt x="251" y="2766"/>
                </a:cubicBezTo>
                <a:cubicBezTo>
                  <a:pt x="251" y="2993"/>
                  <a:pt x="276" y="2993"/>
                  <a:pt x="276" y="3219"/>
                </a:cubicBezTo>
                <a:cubicBezTo>
                  <a:pt x="276" y="3420"/>
                  <a:pt x="226" y="3420"/>
                  <a:pt x="226" y="3646"/>
                </a:cubicBezTo>
                <a:cubicBezTo>
                  <a:pt x="226" y="3872"/>
                  <a:pt x="201" y="3872"/>
                  <a:pt x="201" y="4099"/>
                </a:cubicBezTo>
                <a:cubicBezTo>
                  <a:pt x="201" y="4325"/>
                  <a:pt x="226" y="4325"/>
                  <a:pt x="226" y="4551"/>
                </a:cubicBezTo>
                <a:cubicBezTo>
                  <a:pt x="226" y="4777"/>
                  <a:pt x="201" y="4777"/>
                  <a:pt x="201" y="5004"/>
                </a:cubicBezTo>
                <a:cubicBezTo>
                  <a:pt x="201" y="5231"/>
                  <a:pt x="251" y="5231"/>
                  <a:pt x="251" y="5457"/>
                </a:cubicBezTo>
                <a:cubicBezTo>
                  <a:pt x="251" y="5683"/>
                  <a:pt x="201" y="5683"/>
                  <a:pt x="201" y="5910"/>
                </a:cubicBezTo>
                <a:cubicBezTo>
                  <a:pt x="201" y="6136"/>
                  <a:pt x="226" y="6136"/>
                  <a:pt x="226" y="6362"/>
                </a:cubicBezTo>
                <a:cubicBezTo>
                  <a:pt x="226" y="6588"/>
                  <a:pt x="226" y="6588"/>
                  <a:pt x="226" y="6789"/>
                </a:cubicBezTo>
                <a:cubicBezTo>
                  <a:pt x="226" y="7016"/>
                  <a:pt x="251" y="7016"/>
                  <a:pt x="251" y="7242"/>
                </a:cubicBezTo>
                <a:cubicBezTo>
                  <a:pt x="251" y="7469"/>
                  <a:pt x="226" y="7469"/>
                  <a:pt x="226" y="7695"/>
                </a:cubicBezTo>
                <a:cubicBezTo>
                  <a:pt x="226" y="7922"/>
                  <a:pt x="24" y="7972"/>
                  <a:pt x="226" y="8148"/>
                </a:cubicBezTo>
                <a:cubicBezTo>
                  <a:pt x="427" y="8324"/>
                  <a:pt x="527" y="8173"/>
                  <a:pt x="854" y="8198"/>
                </a:cubicBezTo>
                <a:cubicBezTo>
                  <a:pt x="1156" y="8223"/>
                  <a:pt x="1156" y="8248"/>
                  <a:pt x="1458" y="8248"/>
                </a:cubicBezTo>
                <a:cubicBezTo>
                  <a:pt x="1759" y="8273"/>
                  <a:pt x="1784" y="8223"/>
                  <a:pt x="2086" y="8248"/>
                </a:cubicBezTo>
                <a:cubicBezTo>
                  <a:pt x="2388" y="8273"/>
                  <a:pt x="2388" y="8273"/>
                  <a:pt x="2715" y="8298"/>
                </a:cubicBezTo>
                <a:cubicBezTo>
                  <a:pt x="3017" y="8324"/>
                  <a:pt x="3017" y="8374"/>
                  <a:pt x="3319" y="8399"/>
                </a:cubicBezTo>
                <a:cubicBezTo>
                  <a:pt x="3621" y="8425"/>
                  <a:pt x="3621" y="8399"/>
                  <a:pt x="3948" y="8425"/>
                </a:cubicBezTo>
                <a:cubicBezTo>
                  <a:pt x="4249" y="8425"/>
                  <a:pt x="4249" y="8425"/>
                  <a:pt x="4551" y="8450"/>
                </a:cubicBezTo>
                <a:cubicBezTo>
                  <a:pt x="4853" y="8475"/>
                  <a:pt x="4878" y="8450"/>
                  <a:pt x="5180" y="8475"/>
                </a:cubicBezTo>
                <a:cubicBezTo>
                  <a:pt x="5481" y="8499"/>
                  <a:pt x="5481" y="8499"/>
                  <a:pt x="5783" y="8525"/>
                </a:cubicBezTo>
                <a:cubicBezTo>
                  <a:pt x="6110" y="8525"/>
                  <a:pt x="6110" y="8550"/>
                  <a:pt x="6412" y="8575"/>
                </a:cubicBezTo>
                <a:cubicBezTo>
                  <a:pt x="6713" y="8600"/>
                  <a:pt x="6713" y="8575"/>
                  <a:pt x="7041" y="8600"/>
                </a:cubicBezTo>
                <a:cubicBezTo>
                  <a:pt x="7342" y="8626"/>
                  <a:pt x="7342" y="8651"/>
                  <a:pt x="7643" y="8676"/>
                </a:cubicBezTo>
                <a:cubicBezTo>
                  <a:pt x="7945" y="8701"/>
                  <a:pt x="7995" y="8600"/>
                  <a:pt x="8272" y="8701"/>
                </a:cubicBezTo>
                <a:cubicBezTo>
                  <a:pt x="8272" y="8852"/>
                  <a:pt x="8322" y="9053"/>
                  <a:pt x="8297" y="9229"/>
                </a:cubicBezTo>
                <a:cubicBezTo>
                  <a:pt x="8297" y="9405"/>
                  <a:pt x="8196" y="9581"/>
                  <a:pt x="8146" y="9757"/>
                </a:cubicBezTo>
                <a:cubicBezTo>
                  <a:pt x="8121" y="9934"/>
                  <a:pt x="8146" y="10084"/>
                  <a:pt x="8071" y="10260"/>
                </a:cubicBezTo>
                <a:cubicBezTo>
                  <a:pt x="8373" y="10361"/>
                  <a:pt x="8297" y="10185"/>
                  <a:pt x="8649" y="10008"/>
                </a:cubicBezTo>
                <a:cubicBezTo>
                  <a:pt x="8800" y="9908"/>
                  <a:pt x="9001" y="9807"/>
                  <a:pt x="9177" y="9682"/>
                </a:cubicBezTo>
                <a:cubicBezTo>
                  <a:pt x="9328" y="9556"/>
                  <a:pt x="9504" y="9431"/>
                  <a:pt x="9629" y="9279"/>
                </a:cubicBezTo>
                <a:cubicBezTo>
                  <a:pt x="9756" y="9154"/>
                  <a:pt x="9856" y="9028"/>
                  <a:pt x="9957" y="8852"/>
                </a:cubicBezTo>
                <a:cubicBezTo>
                  <a:pt x="10259" y="8801"/>
                  <a:pt x="10259" y="8827"/>
                  <a:pt x="10585" y="8852"/>
                </a:cubicBezTo>
                <a:cubicBezTo>
                  <a:pt x="10912" y="8877"/>
                  <a:pt x="10912" y="8852"/>
                  <a:pt x="11239" y="8877"/>
                </a:cubicBezTo>
                <a:cubicBezTo>
                  <a:pt x="11566" y="8902"/>
                  <a:pt x="11566" y="8928"/>
                  <a:pt x="11893" y="8928"/>
                </a:cubicBezTo>
                <a:cubicBezTo>
                  <a:pt x="12220" y="8953"/>
                  <a:pt x="12220" y="8977"/>
                  <a:pt x="12547" y="9002"/>
                </a:cubicBezTo>
                <a:cubicBezTo>
                  <a:pt x="12874" y="9028"/>
                  <a:pt x="12848" y="9028"/>
                  <a:pt x="13176" y="9053"/>
                </a:cubicBezTo>
                <a:cubicBezTo>
                  <a:pt x="13503" y="9078"/>
                  <a:pt x="13503" y="9078"/>
                  <a:pt x="13829" y="9103"/>
                </a:cubicBezTo>
                <a:cubicBezTo>
                  <a:pt x="14156" y="9129"/>
                  <a:pt x="14156" y="9154"/>
                  <a:pt x="14484" y="9179"/>
                </a:cubicBezTo>
                <a:cubicBezTo>
                  <a:pt x="14810" y="9204"/>
                  <a:pt x="14810" y="9129"/>
                  <a:pt x="15137" y="9154"/>
                </a:cubicBezTo>
                <a:cubicBezTo>
                  <a:pt x="15464" y="9179"/>
                  <a:pt x="15464" y="9204"/>
                  <a:pt x="15791" y="9204"/>
                </a:cubicBezTo>
                <a:cubicBezTo>
                  <a:pt x="16118" y="9229"/>
                  <a:pt x="16118" y="9279"/>
                  <a:pt x="16445" y="9304"/>
                </a:cubicBezTo>
                <a:cubicBezTo>
                  <a:pt x="16771" y="9330"/>
                  <a:pt x="16771" y="9330"/>
                  <a:pt x="17073" y="9355"/>
                </a:cubicBezTo>
                <a:cubicBezTo>
                  <a:pt x="17401" y="9380"/>
                  <a:pt x="17426" y="9304"/>
                  <a:pt x="17752" y="9330"/>
                </a:cubicBezTo>
                <a:cubicBezTo>
                  <a:pt x="18079" y="9355"/>
                  <a:pt x="18180" y="9581"/>
                  <a:pt x="18407" y="9431"/>
                </a:cubicBezTo>
                <a:cubicBezTo>
                  <a:pt x="18658" y="9279"/>
                  <a:pt x="18381" y="9179"/>
                  <a:pt x="18381" y="8953"/>
                </a:cubicBezTo>
                <a:cubicBezTo>
                  <a:pt x="18381" y="8726"/>
                  <a:pt x="18356" y="8726"/>
                  <a:pt x="18356" y="8475"/>
                </a:cubicBezTo>
                <a:cubicBezTo>
                  <a:pt x="18356" y="8248"/>
                  <a:pt x="18407" y="8248"/>
                  <a:pt x="18407" y="8022"/>
                </a:cubicBezTo>
                <a:cubicBezTo>
                  <a:pt x="18407" y="7795"/>
                  <a:pt x="18356" y="7795"/>
                  <a:pt x="18356" y="7569"/>
                </a:cubicBezTo>
                <a:cubicBezTo>
                  <a:pt x="18356" y="7318"/>
                  <a:pt x="18356" y="7318"/>
                  <a:pt x="18356" y="7091"/>
                </a:cubicBezTo>
                <a:cubicBezTo>
                  <a:pt x="18356" y="6865"/>
                  <a:pt x="18381" y="6865"/>
                  <a:pt x="18381" y="6639"/>
                </a:cubicBezTo>
                <a:cubicBezTo>
                  <a:pt x="18381" y="6413"/>
                  <a:pt x="18407" y="6413"/>
                  <a:pt x="18407" y="6161"/>
                </a:cubicBezTo>
                <a:cubicBezTo>
                  <a:pt x="18407" y="5935"/>
                  <a:pt x="18331" y="5935"/>
                  <a:pt x="18331" y="5709"/>
                </a:cubicBezTo>
                <a:cubicBezTo>
                  <a:pt x="18331" y="5482"/>
                  <a:pt x="18331" y="5482"/>
                  <a:pt x="18331" y="5231"/>
                </a:cubicBezTo>
                <a:cubicBezTo>
                  <a:pt x="18331" y="5004"/>
                  <a:pt x="18432" y="5004"/>
                  <a:pt x="18432" y="4777"/>
                </a:cubicBezTo>
                <a:cubicBezTo>
                  <a:pt x="18432" y="4551"/>
                  <a:pt x="18432" y="4551"/>
                  <a:pt x="18432" y="4325"/>
                </a:cubicBezTo>
                <a:cubicBezTo>
                  <a:pt x="18432" y="4073"/>
                  <a:pt x="18407" y="4073"/>
                  <a:pt x="18407" y="3847"/>
                </a:cubicBezTo>
                <a:cubicBezTo>
                  <a:pt x="18407" y="3621"/>
                  <a:pt x="18432" y="3621"/>
                  <a:pt x="18432" y="3395"/>
                </a:cubicBezTo>
                <a:cubicBezTo>
                  <a:pt x="18432" y="3168"/>
                  <a:pt x="18381" y="3168"/>
                  <a:pt x="18381" y="2917"/>
                </a:cubicBezTo>
                <a:cubicBezTo>
                  <a:pt x="18381" y="2691"/>
                  <a:pt x="18356" y="2691"/>
                  <a:pt x="18356" y="2464"/>
                </a:cubicBezTo>
                <a:cubicBezTo>
                  <a:pt x="18356" y="2238"/>
                  <a:pt x="18331" y="2238"/>
                  <a:pt x="18331" y="2012"/>
                </a:cubicBezTo>
                <a:cubicBezTo>
                  <a:pt x="18331" y="1760"/>
                  <a:pt x="18356" y="1760"/>
                  <a:pt x="18356" y="1534"/>
                </a:cubicBezTo>
                <a:cubicBezTo>
                  <a:pt x="18356" y="1307"/>
                  <a:pt x="18407" y="1307"/>
                  <a:pt x="18407" y="1081"/>
                </a:cubicBezTo>
                <a:cubicBezTo>
                  <a:pt x="18407" y="854"/>
                  <a:pt x="18356" y="854"/>
                  <a:pt x="18432" y="628"/>
                </a:cubicBezTo>
                <a:cubicBezTo>
                  <a:pt x="18481" y="377"/>
                  <a:pt x="18608" y="326"/>
                  <a:pt x="18381" y="176"/>
                </a:cubicBezTo>
              </a:path>
            </a:pathLst>
          </a:custGeom>
          <a:solidFill>
            <a:srgbClr val="00148C"/>
          </a:solidFill>
          <a:ln>
            <a:noFill/>
          </a:ln>
          <a:effectLst>
            <a:outerShdw blurRad="127000" dist="63500" dir="2700000" algn="tl" rotWithShape="0">
              <a:prstClr val="black">
                <a:alpha val="50000"/>
              </a:prstClr>
            </a:outerShdw>
          </a:effectLst>
        </p:spPr>
        <p:txBody>
          <a:bodyPr wrap="none" anchor="ctr"/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4770395-2442-0142-86B2-CE3E90C5D742}"/>
              </a:ext>
            </a:extLst>
          </p:cNvPr>
          <p:cNvSpPr txBox="1"/>
          <p:nvPr/>
        </p:nvSpPr>
        <p:spPr>
          <a:xfrm>
            <a:off x="8925688" y="3301999"/>
            <a:ext cx="919928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</a:t>
            </a:r>
          </a:p>
          <a:p>
            <a:r>
              <a:rPr lang="en-GB" sz="1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energy?</a:t>
            </a:r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2953725F-AF23-3245-B3B4-EA23285BE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34" y="9551796"/>
            <a:ext cx="3962400" cy="4813300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299B66A3-BEFA-3D49-9C82-33B99B3CA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6492" y="3448824"/>
            <a:ext cx="2536940" cy="2522767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BBB0AE-AB45-0746-B088-E836CB7B2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00729">
            <a:off x="3597034" y="2489839"/>
            <a:ext cx="1648800" cy="2647156"/>
          </a:xfrm>
          <a:prstGeom prst="rect">
            <a:avLst/>
          </a:prstGeom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AE60218-017A-DF49-A048-E21BED4624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98612" y="9597564"/>
            <a:ext cx="3666350" cy="2241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33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7D7BC865D7F9144BAA7301D44A9C2E2" ma:contentTypeVersion="14" ma:contentTypeDescription="Create a new document." ma:contentTypeScope="" ma:versionID="9e6971803a181b8105239fde1aabf5ed">
  <xsd:schema xmlns:xsd="http://www.w3.org/2001/XMLSchema" xmlns:xs="http://www.w3.org/2001/XMLSchema" xmlns:p="http://schemas.microsoft.com/office/2006/metadata/properties" xmlns:ns2="4ce89368-b36a-44fe-8c45-49056d5cbb0b" xmlns:ns3="75a4a9a2-1826-48bb-acbd-cf756f2e0250" targetNamespace="http://schemas.microsoft.com/office/2006/metadata/properties" ma:root="true" ma:fieldsID="e6592d0fd1b5bdb86838ba722faa0a37" ns2:_="" ns3:_="">
    <xsd:import namespace="4ce89368-b36a-44fe-8c45-49056d5cbb0b"/>
    <xsd:import namespace="75a4a9a2-1826-48bb-acbd-cf756f2e02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Location" minOccurs="0"/>
                <xsd:element ref="ns2:Tag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e89368-b36a-44fe-8c45-49056d5cbb0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Tag" ma:index="20" nillable="true" ma:displayName="Tag" ma:internalName="Tag">
      <xsd:simpleType>
        <xsd:restriction base="dms:Text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a4a9a2-1826-48bb-acbd-cf756f2e025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g xmlns="4ce89368-b36a-44fe-8c45-49056d5cbb0b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14B8553-CC6F-4238-8EA0-984317D8C923}"/>
</file>

<file path=customXml/itemProps2.xml><?xml version="1.0" encoding="utf-8"?>
<ds:datastoreItem xmlns:ds="http://schemas.openxmlformats.org/officeDocument/2006/customXml" ds:itemID="{D60A593B-24BA-4DFD-87FC-03EF68E2BC94}">
  <ds:schemaRefs>
    <ds:schemaRef ds:uri="http://schemas.microsoft.com/office/infopath/2007/PartnerControls"/>
    <ds:schemaRef ds:uri="a981e346-57c6-41e7-bce3-7420adf2c1e8"/>
    <ds:schemaRef ds:uri="http://purl.org/dc/dcmitype/"/>
    <ds:schemaRef ds:uri="http://www.w3.org/XML/1998/namespace"/>
    <ds:schemaRef ds:uri="http://schemas.microsoft.com/office/2006/documentManagement/types"/>
    <ds:schemaRef ds:uri="http://purl.org/dc/elements/1.1/"/>
    <ds:schemaRef ds:uri="fb3a20b5-6420-4ff3-a053-56124477e0d5"/>
    <ds:schemaRef ds:uri="http://schemas.openxmlformats.org/package/2006/metadata/core-properties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4291D59D-5244-4B7A-A86A-B8DC66C4FBE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3656</TotalTime>
  <Words>929</Words>
  <Application>Microsoft Macintosh PowerPoint</Application>
  <PresentationFormat>Custom</PresentationFormat>
  <Paragraphs>153</Paragraphs>
  <Slides>36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System Font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/>
  <cp:keywords/>
  <dc:description/>
  <cp:lastModifiedBy>Mackinnon, Caroline</cp:lastModifiedBy>
  <cp:revision>103</cp:revision>
  <dcterms:created xsi:type="dcterms:W3CDTF">2021-06-16T19:09:30Z</dcterms:created>
  <dcterms:modified xsi:type="dcterms:W3CDTF">2021-06-21T19:11:52Z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0x01010097D7BC865D7F9144BAA7301D44A9C2E2</vt:lpwstr>
  </property>
</Properties>
</file>