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4"/>
  </p:sldMasterIdLst>
  <p:notesMasterIdLst>
    <p:notesMasterId r:id="rId10"/>
  </p:notesMasterIdLst>
  <p:handoutMasterIdLst>
    <p:handoutMasterId r:id="rId11"/>
  </p:handoutMasterIdLst>
  <p:sldIdLst>
    <p:sldId id="548" r:id="rId5"/>
    <p:sldId id="571" r:id="rId6"/>
    <p:sldId id="577" r:id="rId7"/>
    <p:sldId id="573" r:id="rId8"/>
    <p:sldId id="442" r:id="rId9"/>
  </p:sldIdLst>
  <p:sldSz cx="9144000" cy="5143500" type="screen16x9"/>
  <p:notesSz cx="6670675" cy="9777413"/>
  <p:defaultTextStyle>
    <a:defPPr>
      <a:defRPr lang="en-GB"/>
    </a:defPPr>
    <a:lvl1pPr marL="0" indent="0" algn="l" rtl="0" eaLnBrk="1" fontAlgn="base" hangingPunct="1">
      <a:spcBef>
        <a:spcPct val="0"/>
      </a:spcBef>
      <a:spcAft>
        <a:spcPts val="6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p:defaultTextStyle>
  <p:extLst>
    <p:ext uri="{EFAFB233-063F-42B5-8137-9DF3F51BA10A}">
      <p15:sldGuideLst xmlns:p15="http://schemas.microsoft.com/office/powerpoint/2012/main">
        <p15:guide id="1" orient="horz" pos="962" userDrawn="1">
          <p15:clr>
            <a:srgbClr val="A4A3A4"/>
          </p15:clr>
        </p15:guide>
        <p15:guide id="2" pos="748" userDrawn="1">
          <p15:clr>
            <a:srgbClr val="A4A3A4"/>
          </p15:clr>
        </p15:guide>
        <p15:guide id="3" orient="horz" pos="225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arah McGugan" initials="ZM"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5764CD-2200-D3F6-9493-B87159BE7C62}" v="748" dt="2021-06-17T20:48:43.895"/>
    <p1510:client id="{1706A9B7-1EF3-64AB-A5D2-00E9A9084145}" v="2760" dt="2021-06-17T19:38:52.117"/>
    <p1510:client id="{4395DD03-906A-A309-DC05-A515582A42C9}" v="116" dt="2021-06-10T08:55:06.802"/>
    <p1510:client id="{55F64339-51E0-752E-A858-1617AEB2F593}" v="985" dt="2021-05-12T10:03:41.435"/>
    <p1510:client id="{593247DD-007F-A253-8C23-F1DDCC33357E}" v="858" dt="2021-06-11T14:24:36.128"/>
    <p1510:client id="{62202A1E-531F-3818-20A8-6A18668EC8F8}" v="5" dt="2021-06-11T11:38:30.385"/>
    <p1510:client id="{721DC79F-5047-0000-B5A8-E52C3A4D1E51}" v="1344" dt="2021-05-12T08:34:33.596"/>
    <p1510:client id="{7F1F8531-495A-98E7-C4CC-D67C73D7ABC2}" v="1859" dt="2021-06-11T16:46:03.743"/>
    <p1510:client id="{83D59162-33E4-599F-3EF7-30B8DA7CC619}" v="388" dt="2021-05-07T17:35:15.996"/>
    <p1510:client id="{8F9FC59F-00F0-0000-B5A8-ECCF57A2A03C}" v="33" dt="2021-05-07T17:08:46.030"/>
    <p1510:client id="{9B73344A-DABA-7921-ECA6-5763AD220859}" v="2940" dt="2021-06-15T17:41:18.245"/>
    <p1510:client id="{A4FFD3D2-E6CE-53B2-86C8-51B46DE22C91}" v="77" dt="2021-06-21T09:02:38.999"/>
    <p1510:client id="{B5A763DB-AA46-E7E0-8454-6F5977B866F2}" v="757" dt="2021-06-18T12:31:20.483"/>
    <p1510:client id="{C3C1E72E-3E77-00FB-F288-B9DA61831544}" v="353" dt="2021-06-11T17:46:08.525"/>
    <p1510:client id="{E6D3EE81-3E40-E21E-2C4C-8BF8BC61796B}" v="1482" dt="2021-06-16T18:33:32.025"/>
    <p1510:client id="{EAA6A48A-85E4-58EC-6596-F203D04FB381}" v="10" dt="2021-06-09T13:21:32.41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88" autoAdjust="0"/>
    <p:restoredTop sz="96215" autoAdjust="0"/>
  </p:normalViewPr>
  <p:slideViewPr>
    <p:cSldViewPr snapToGrid="0">
      <p:cViewPr>
        <p:scale>
          <a:sx n="95" d="100"/>
          <a:sy n="95" d="100"/>
        </p:scale>
        <p:origin x="636" y="-132"/>
      </p:cViewPr>
      <p:guideLst>
        <p:guide orient="horz" pos="962"/>
        <p:guide pos="748"/>
        <p:guide orient="horz" pos="2255"/>
      </p:guideLst>
    </p:cSldViewPr>
  </p:slideViewPr>
  <p:outlineViewPr>
    <p:cViewPr>
      <p:scale>
        <a:sx n="33" d="100"/>
        <a:sy n="33" d="100"/>
      </p:scale>
      <p:origin x="0" y="-17172"/>
    </p:cViewPr>
  </p:outlineViewPr>
  <p:notesTextViewPr>
    <p:cViewPr>
      <p:scale>
        <a:sx n="3" d="2"/>
        <a:sy n="3" d="2"/>
      </p:scale>
      <p:origin x="0" y="0"/>
    </p:cViewPr>
  </p:notesTextViewPr>
  <p:sorterViewPr>
    <p:cViewPr>
      <p:scale>
        <a:sx n="200" d="100"/>
        <a:sy n="200"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yde, Chloe" userId="S::chloe.hyde@uk.nationalgrid.com::589a00ec-4025-42b4-9801-f256dfe50581" providerId="AD" clId="Web-{B5A763DB-AA46-E7E0-8454-6F5977B866F2}"/>
    <pc:docChg chg="delSld modSld">
      <pc:chgData name="Hyde, Chloe" userId="S::chloe.hyde@uk.nationalgrid.com::589a00ec-4025-42b4-9801-f256dfe50581" providerId="AD" clId="Web-{B5A763DB-AA46-E7E0-8454-6F5977B866F2}" dt="2021-06-18T12:31:19.999" v="626" actId="20577"/>
      <pc:docMkLst>
        <pc:docMk/>
      </pc:docMkLst>
      <pc:sldChg chg="del">
        <pc:chgData name="Hyde, Chloe" userId="S::chloe.hyde@uk.nationalgrid.com::589a00ec-4025-42b4-9801-f256dfe50581" providerId="AD" clId="Web-{B5A763DB-AA46-E7E0-8454-6F5977B866F2}" dt="2021-06-18T12:14:39.409" v="72"/>
        <pc:sldMkLst>
          <pc:docMk/>
          <pc:sldMk cId="591162884" sldId="547"/>
        </pc:sldMkLst>
      </pc:sldChg>
      <pc:sldChg chg="modSp">
        <pc:chgData name="Hyde, Chloe" userId="S::chloe.hyde@uk.nationalgrid.com::589a00ec-4025-42b4-9801-f256dfe50581" providerId="AD" clId="Web-{B5A763DB-AA46-E7E0-8454-6F5977B866F2}" dt="2021-06-18T12:14:42.956" v="73" actId="20577"/>
        <pc:sldMkLst>
          <pc:docMk/>
          <pc:sldMk cId="146591023" sldId="548"/>
        </pc:sldMkLst>
        <pc:spChg chg="mod">
          <ac:chgData name="Hyde, Chloe" userId="S::chloe.hyde@uk.nationalgrid.com::589a00ec-4025-42b4-9801-f256dfe50581" providerId="AD" clId="Web-{B5A763DB-AA46-E7E0-8454-6F5977B866F2}" dt="2021-06-18T12:14:42.956" v="73" actId="20577"/>
          <ac:spMkLst>
            <pc:docMk/>
            <pc:sldMk cId="146591023" sldId="548"/>
            <ac:spMk id="3" creationId="{00000000-0000-0000-0000-000000000000}"/>
          </ac:spMkLst>
        </pc:spChg>
      </pc:sldChg>
      <pc:sldChg chg="del">
        <pc:chgData name="Hyde, Chloe" userId="S::chloe.hyde@uk.nationalgrid.com::589a00ec-4025-42b4-9801-f256dfe50581" providerId="AD" clId="Web-{B5A763DB-AA46-E7E0-8454-6F5977B866F2}" dt="2021-06-18T12:14:19.862" v="70"/>
        <pc:sldMkLst>
          <pc:docMk/>
          <pc:sldMk cId="1026176868" sldId="551"/>
        </pc:sldMkLst>
      </pc:sldChg>
      <pc:sldChg chg="del">
        <pc:chgData name="Hyde, Chloe" userId="S::chloe.hyde@uk.nationalgrid.com::589a00ec-4025-42b4-9801-f256dfe50581" providerId="AD" clId="Web-{B5A763DB-AA46-E7E0-8454-6F5977B866F2}" dt="2021-06-18T12:14:21.346" v="71"/>
        <pc:sldMkLst>
          <pc:docMk/>
          <pc:sldMk cId="2711231750" sldId="554"/>
        </pc:sldMkLst>
      </pc:sldChg>
      <pc:sldChg chg="modSp">
        <pc:chgData name="Hyde, Chloe" userId="S::chloe.hyde@uk.nationalgrid.com::589a00ec-4025-42b4-9801-f256dfe50581" providerId="AD" clId="Web-{B5A763DB-AA46-E7E0-8454-6F5977B866F2}" dt="2021-06-18T12:31:04.202" v="622" actId="20577"/>
        <pc:sldMkLst>
          <pc:docMk/>
          <pc:sldMk cId="3951558927" sldId="571"/>
        </pc:sldMkLst>
        <pc:spChg chg="mod">
          <ac:chgData name="Hyde, Chloe" userId="S::chloe.hyde@uk.nationalgrid.com::589a00ec-4025-42b4-9801-f256dfe50581" providerId="AD" clId="Web-{B5A763DB-AA46-E7E0-8454-6F5977B866F2}" dt="2021-06-18T12:14:55.768" v="83" actId="20577"/>
          <ac:spMkLst>
            <pc:docMk/>
            <pc:sldMk cId="3951558927" sldId="571"/>
            <ac:spMk id="2" creationId="{23A77964-41A3-477A-A5AE-9B4C6137F23A}"/>
          </ac:spMkLst>
        </pc:spChg>
        <pc:spChg chg="mod">
          <ac:chgData name="Hyde, Chloe" userId="S::chloe.hyde@uk.nationalgrid.com::589a00ec-4025-42b4-9801-f256dfe50581" providerId="AD" clId="Web-{B5A763DB-AA46-E7E0-8454-6F5977B866F2}" dt="2021-06-18T12:31:04.202" v="622" actId="20577"/>
          <ac:spMkLst>
            <pc:docMk/>
            <pc:sldMk cId="3951558927" sldId="571"/>
            <ac:spMk id="8" creationId="{C71BEC2B-5B7E-44E5-ABBC-69BFEA88B0D9}"/>
          </ac:spMkLst>
        </pc:spChg>
      </pc:sldChg>
      <pc:sldChg chg="modSp">
        <pc:chgData name="Hyde, Chloe" userId="S::chloe.hyde@uk.nationalgrid.com::589a00ec-4025-42b4-9801-f256dfe50581" providerId="AD" clId="Web-{B5A763DB-AA46-E7E0-8454-6F5977B866F2}" dt="2021-06-18T12:31:16.999" v="625" actId="20577"/>
        <pc:sldMkLst>
          <pc:docMk/>
          <pc:sldMk cId="3482636789" sldId="573"/>
        </pc:sldMkLst>
        <pc:spChg chg="mod">
          <ac:chgData name="Hyde, Chloe" userId="S::chloe.hyde@uk.nationalgrid.com::589a00ec-4025-42b4-9801-f256dfe50581" providerId="AD" clId="Web-{B5A763DB-AA46-E7E0-8454-6F5977B866F2}" dt="2021-06-18T12:31:16.999" v="625" actId="20577"/>
          <ac:spMkLst>
            <pc:docMk/>
            <pc:sldMk cId="3482636789" sldId="573"/>
            <ac:spMk id="2" creationId="{3DED7C72-2642-4147-AFB3-69103B51A1BE}"/>
          </ac:spMkLst>
        </pc:spChg>
        <pc:graphicFrameChg chg="mod modGraphic">
          <ac:chgData name="Hyde, Chloe" userId="S::chloe.hyde@uk.nationalgrid.com::589a00ec-4025-42b4-9801-f256dfe50581" providerId="AD" clId="Web-{B5A763DB-AA46-E7E0-8454-6F5977B866F2}" dt="2021-06-18T12:14:10.768" v="69"/>
          <ac:graphicFrameMkLst>
            <pc:docMk/>
            <pc:sldMk cId="3482636789" sldId="573"/>
            <ac:graphicFrameMk id="5" creationId="{8BFE9017-0EE3-4DD3-B620-6A9A042C49C9}"/>
          </ac:graphicFrameMkLst>
        </pc:graphicFrameChg>
      </pc:sldChg>
      <pc:sldChg chg="modSp del">
        <pc:chgData name="Hyde, Chloe" userId="S::chloe.hyde@uk.nationalgrid.com::589a00ec-4025-42b4-9801-f256dfe50581" providerId="AD" clId="Web-{B5A763DB-AA46-E7E0-8454-6F5977B866F2}" dt="2021-06-18T12:30:03.404" v="597"/>
        <pc:sldMkLst>
          <pc:docMk/>
          <pc:sldMk cId="1588070626" sldId="575"/>
        </pc:sldMkLst>
        <pc:spChg chg="mod">
          <ac:chgData name="Hyde, Chloe" userId="S::chloe.hyde@uk.nationalgrid.com::589a00ec-4025-42b4-9801-f256dfe50581" providerId="AD" clId="Web-{B5A763DB-AA46-E7E0-8454-6F5977B866F2}" dt="2021-06-18T12:15:04.862" v="88" actId="20577"/>
          <ac:spMkLst>
            <pc:docMk/>
            <pc:sldMk cId="1588070626" sldId="575"/>
            <ac:spMk id="2" creationId="{66BE9468-AE26-47DC-AC5B-3C188B6EC46B}"/>
          </ac:spMkLst>
        </pc:spChg>
        <pc:graphicFrameChg chg="mod modGraphic">
          <ac:chgData name="Hyde, Chloe" userId="S::chloe.hyde@uk.nationalgrid.com::589a00ec-4025-42b4-9801-f256dfe50581" providerId="AD" clId="Web-{B5A763DB-AA46-E7E0-8454-6F5977B866F2}" dt="2021-06-18T12:23:37.462" v="354"/>
          <ac:graphicFrameMkLst>
            <pc:docMk/>
            <pc:sldMk cId="1588070626" sldId="575"/>
            <ac:graphicFrameMk id="7" creationId="{BD9D1055-A383-4121-B715-F7B4B2A06F58}"/>
          </ac:graphicFrameMkLst>
        </pc:graphicFrameChg>
      </pc:sldChg>
      <pc:sldChg chg="addSp delSp modSp">
        <pc:chgData name="Hyde, Chloe" userId="S::chloe.hyde@uk.nationalgrid.com::589a00ec-4025-42b4-9801-f256dfe50581" providerId="AD" clId="Web-{B5A763DB-AA46-E7E0-8454-6F5977B866F2}" dt="2021-06-18T12:31:19.999" v="626" actId="20577"/>
        <pc:sldMkLst>
          <pc:docMk/>
          <pc:sldMk cId="3655692915" sldId="577"/>
        </pc:sldMkLst>
        <pc:spChg chg="mod">
          <ac:chgData name="Hyde, Chloe" userId="S::chloe.hyde@uk.nationalgrid.com::589a00ec-4025-42b4-9801-f256dfe50581" providerId="AD" clId="Web-{B5A763DB-AA46-E7E0-8454-6F5977B866F2}" dt="2021-06-18T12:31:19.999" v="626" actId="20577"/>
          <ac:spMkLst>
            <pc:docMk/>
            <pc:sldMk cId="3655692915" sldId="577"/>
            <ac:spMk id="2" creationId="{20C3457E-814F-4CD0-8EB3-8DACEE4043C9}"/>
          </ac:spMkLst>
        </pc:spChg>
        <pc:spChg chg="add mod">
          <ac:chgData name="Hyde, Chloe" userId="S::chloe.hyde@uk.nationalgrid.com::589a00ec-4025-42b4-9801-f256dfe50581" providerId="AD" clId="Web-{B5A763DB-AA46-E7E0-8454-6F5977B866F2}" dt="2021-06-18T12:29:44.248" v="595" actId="1076"/>
          <ac:spMkLst>
            <pc:docMk/>
            <pc:sldMk cId="3655692915" sldId="577"/>
            <ac:spMk id="3" creationId="{B9C867AE-5C7A-4839-97A3-D8E98B2AB4B6}"/>
          </ac:spMkLst>
        </pc:spChg>
        <pc:spChg chg="mod">
          <ac:chgData name="Hyde, Chloe" userId="S::chloe.hyde@uk.nationalgrid.com::589a00ec-4025-42b4-9801-f256dfe50581" providerId="AD" clId="Web-{B5A763DB-AA46-E7E0-8454-6F5977B866F2}" dt="2021-06-18T12:15:43.441" v="99" actId="20577"/>
          <ac:spMkLst>
            <pc:docMk/>
            <pc:sldMk cId="3655692915" sldId="577"/>
            <ac:spMk id="4" creationId="{097B689F-C84E-40FF-99DE-D503EA762217}"/>
          </ac:spMkLst>
        </pc:spChg>
        <pc:spChg chg="add del mod">
          <ac:chgData name="Hyde, Chloe" userId="S::chloe.hyde@uk.nationalgrid.com::589a00ec-4025-42b4-9801-f256dfe50581" providerId="AD" clId="Web-{B5A763DB-AA46-E7E0-8454-6F5977B866F2}" dt="2021-06-18T12:23:48.431" v="359"/>
          <ac:spMkLst>
            <pc:docMk/>
            <pc:sldMk cId="3655692915" sldId="577"/>
            <ac:spMk id="5" creationId="{9421351E-3A5F-408C-B5FE-D0D4ED271979}"/>
          </ac:spMkLst>
        </pc:spChg>
        <pc:graphicFrameChg chg="mod modGraphic">
          <ac:chgData name="Hyde, Chloe" userId="S::chloe.hyde@uk.nationalgrid.com::589a00ec-4025-42b4-9801-f256dfe50581" providerId="AD" clId="Web-{B5A763DB-AA46-E7E0-8454-6F5977B866F2}" dt="2021-06-18T12:29:42.342" v="594" actId="1076"/>
          <ac:graphicFrameMkLst>
            <pc:docMk/>
            <pc:sldMk cId="3655692915" sldId="577"/>
            <ac:graphicFrameMk id="6" creationId="{8963E96C-2D5F-43CB-8F0D-91E8D22EDAED}"/>
          </ac:graphicFrameMkLst>
        </pc:graphicFrameChg>
        <pc:graphicFrameChg chg="add mod modGraphic">
          <ac:chgData name="Hyde, Chloe" userId="S::chloe.hyde@uk.nationalgrid.com::589a00ec-4025-42b4-9801-f256dfe50581" providerId="AD" clId="Web-{B5A763DB-AA46-E7E0-8454-6F5977B866F2}" dt="2021-06-18T12:29:46.623" v="596" actId="1076"/>
          <ac:graphicFrameMkLst>
            <pc:docMk/>
            <pc:sldMk cId="3655692915" sldId="577"/>
            <ac:graphicFrameMk id="8" creationId="{FCBEA340-A062-4289-BDEA-E5D46D1C216D}"/>
          </ac:graphicFrameMkLst>
        </pc:graphicFrameChg>
      </pc:sldChg>
    </pc:docChg>
  </pc:docChgLst>
  <pc:docChgLst>
    <pc:chgData name="Hyde, Chloe" userId="S::chloe.hyde@uk.nationalgrid.com::589a00ec-4025-42b4-9801-f256dfe50581" providerId="AD" clId="Web-{A4FFD3D2-E6CE-53B2-86C8-51B46DE22C91}"/>
    <pc:docChg chg="modSld">
      <pc:chgData name="Hyde, Chloe" userId="S::chloe.hyde@uk.nationalgrid.com::589a00ec-4025-42b4-9801-f256dfe50581" providerId="AD" clId="Web-{A4FFD3D2-E6CE-53B2-86C8-51B46DE22C91}" dt="2021-06-21T09:02:38.999" v="41" actId="20577"/>
      <pc:docMkLst>
        <pc:docMk/>
      </pc:docMkLst>
      <pc:sldChg chg="addSp modSp">
        <pc:chgData name="Hyde, Chloe" userId="S::chloe.hyde@uk.nationalgrid.com::589a00ec-4025-42b4-9801-f256dfe50581" providerId="AD" clId="Web-{A4FFD3D2-E6CE-53B2-86C8-51B46DE22C91}" dt="2021-06-21T09:02:38.999" v="41" actId="20577"/>
        <pc:sldMkLst>
          <pc:docMk/>
          <pc:sldMk cId="3482636789" sldId="573"/>
        </pc:sldMkLst>
        <pc:spChg chg="add mod">
          <ac:chgData name="Hyde, Chloe" userId="S::chloe.hyde@uk.nationalgrid.com::589a00ec-4025-42b4-9801-f256dfe50581" providerId="AD" clId="Web-{A4FFD3D2-E6CE-53B2-86C8-51B46DE22C91}" dt="2021-06-21T09:02:38.999" v="41" actId="20577"/>
          <ac:spMkLst>
            <pc:docMk/>
            <pc:sldMk cId="3482636789" sldId="573"/>
            <ac:spMk id="3" creationId="{55C081A0-B79A-4875-9D24-BD5D7A65FF2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026"/>
          <p:cNvSpPr>
            <a:spLocks noGrp="1" noChangeArrowheads="1"/>
          </p:cNvSpPr>
          <p:nvPr>
            <p:ph type="hdr" sz="quarter"/>
          </p:nvPr>
        </p:nvSpPr>
        <p:spPr bwMode="auto">
          <a:xfrm>
            <a:off x="1" y="1"/>
            <a:ext cx="2890916" cy="4882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ＭＳ Ｐゴシック" pitchFamily="-105" charset="-128"/>
                <a:cs typeface="+mn-cs"/>
              </a:defRPr>
            </a:lvl1pPr>
          </a:lstStyle>
          <a:p>
            <a:pPr>
              <a:defRPr/>
            </a:pPr>
            <a:endParaRPr lang="en-US" dirty="0"/>
          </a:p>
        </p:txBody>
      </p:sp>
      <p:sp>
        <p:nvSpPr>
          <p:cNvPr id="9219" name="Rectangle 1027"/>
          <p:cNvSpPr>
            <a:spLocks noGrp="1" noChangeArrowheads="1"/>
          </p:cNvSpPr>
          <p:nvPr>
            <p:ph type="dt" sz="quarter" idx="1"/>
          </p:nvPr>
        </p:nvSpPr>
        <p:spPr bwMode="auto">
          <a:xfrm>
            <a:off x="3779761" y="1"/>
            <a:ext cx="2890915" cy="4882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ＭＳ Ｐゴシック" pitchFamily="-105" charset="-128"/>
                <a:cs typeface="+mn-cs"/>
              </a:defRPr>
            </a:lvl1pPr>
          </a:lstStyle>
          <a:p>
            <a:pPr>
              <a:defRPr/>
            </a:pPr>
            <a:fld id="{D8211FFE-B3EB-1B4F-A849-3CF65CAE83E6}" type="datetime1">
              <a:rPr lang="en-GB" smtClean="0"/>
              <a:t>21/06/2021</a:t>
            </a:fld>
            <a:endParaRPr lang="en-US" dirty="0"/>
          </a:p>
        </p:txBody>
      </p:sp>
      <p:sp>
        <p:nvSpPr>
          <p:cNvPr id="9220" name="Rectangle 1028"/>
          <p:cNvSpPr>
            <a:spLocks noGrp="1" noChangeArrowheads="1"/>
          </p:cNvSpPr>
          <p:nvPr>
            <p:ph type="ftr" sz="quarter" idx="2"/>
          </p:nvPr>
        </p:nvSpPr>
        <p:spPr bwMode="auto">
          <a:xfrm>
            <a:off x="1" y="9289191"/>
            <a:ext cx="2890916" cy="48822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ＭＳ Ｐゴシック" pitchFamily="-105" charset="-128"/>
                <a:cs typeface="+mn-cs"/>
              </a:defRPr>
            </a:lvl1pPr>
          </a:lstStyle>
          <a:p>
            <a:pPr>
              <a:defRPr/>
            </a:pPr>
            <a:endParaRPr lang="en-US" dirty="0"/>
          </a:p>
        </p:txBody>
      </p:sp>
      <p:sp>
        <p:nvSpPr>
          <p:cNvPr id="9221" name="Rectangle 1029"/>
          <p:cNvSpPr>
            <a:spLocks noGrp="1" noChangeArrowheads="1"/>
          </p:cNvSpPr>
          <p:nvPr>
            <p:ph type="sldNum" sz="quarter" idx="3"/>
          </p:nvPr>
        </p:nvSpPr>
        <p:spPr bwMode="auto">
          <a:xfrm>
            <a:off x="3779761" y="9289191"/>
            <a:ext cx="2890915" cy="48822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a typeface="ＭＳ Ｐゴシック" pitchFamily="-105" charset="-128"/>
                <a:cs typeface="+mn-cs"/>
              </a:defRPr>
            </a:lvl1pPr>
          </a:lstStyle>
          <a:p>
            <a:pPr>
              <a:defRPr/>
            </a:pPr>
            <a:fld id="{350ECF5C-888C-41F6-A366-B80CE9FF0D57}" type="slidenum">
              <a:rPr lang="en-GB"/>
              <a:pPr>
                <a:defRPr/>
              </a:pPr>
              <a:t>‹#›</a:t>
            </a:fld>
            <a:endParaRPr lang="en-GB" dirty="0"/>
          </a:p>
        </p:txBody>
      </p:sp>
    </p:spTree>
    <p:extLst>
      <p:ext uri="{BB962C8B-B14F-4D97-AF65-F5344CB8AC3E}">
        <p14:creationId xmlns:p14="http://schemas.microsoft.com/office/powerpoint/2010/main" val="6811783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hdr" sz="quarter"/>
          </p:nvPr>
        </p:nvSpPr>
        <p:spPr bwMode="auto">
          <a:xfrm>
            <a:off x="1" y="1"/>
            <a:ext cx="2890916" cy="48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dirty="0"/>
          </a:p>
        </p:txBody>
      </p:sp>
      <p:sp>
        <p:nvSpPr>
          <p:cNvPr id="108547" name="Rectangle 3"/>
          <p:cNvSpPr>
            <a:spLocks noGrp="1" noChangeArrowheads="1"/>
          </p:cNvSpPr>
          <p:nvPr>
            <p:ph type="dt" idx="1"/>
          </p:nvPr>
        </p:nvSpPr>
        <p:spPr bwMode="auto">
          <a:xfrm>
            <a:off x="3778312" y="1"/>
            <a:ext cx="2890916" cy="48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C31C4EFE-BC34-5643-BA96-233A28E9007A}" type="datetime1">
              <a:rPr lang="en-GB" smtClean="0"/>
              <a:t>21/06/2021</a:t>
            </a:fld>
            <a:endParaRPr lang="en-GB" dirty="0"/>
          </a:p>
        </p:txBody>
      </p:sp>
      <p:sp>
        <p:nvSpPr>
          <p:cNvPr id="108548" name="Rectangle 4"/>
          <p:cNvSpPr>
            <a:spLocks noGrp="1" noRot="1" noChangeAspect="1" noChangeArrowheads="1" noTextEdit="1"/>
          </p:cNvSpPr>
          <p:nvPr>
            <p:ph type="sldImg" idx="2"/>
          </p:nvPr>
        </p:nvSpPr>
        <p:spPr bwMode="auto">
          <a:xfrm>
            <a:off x="77788" y="733425"/>
            <a:ext cx="6515100" cy="366553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8549" name="Rectangle 5"/>
          <p:cNvSpPr>
            <a:spLocks noGrp="1" noChangeArrowheads="1"/>
          </p:cNvSpPr>
          <p:nvPr>
            <p:ph type="body" sz="quarter" idx="3"/>
          </p:nvPr>
        </p:nvSpPr>
        <p:spPr bwMode="auto">
          <a:xfrm>
            <a:off x="667358" y="4644596"/>
            <a:ext cx="5335961" cy="4398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8550" name="Rectangle 6"/>
          <p:cNvSpPr>
            <a:spLocks noGrp="1" noChangeArrowheads="1"/>
          </p:cNvSpPr>
          <p:nvPr>
            <p:ph type="ftr" sz="quarter" idx="4"/>
          </p:nvPr>
        </p:nvSpPr>
        <p:spPr bwMode="auto">
          <a:xfrm>
            <a:off x="1" y="9287575"/>
            <a:ext cx="2890916" cy="48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dirty="0"/>
          </a:p>
        </p:txBody>
      </p:sp>
      <p:sp>
        <p:nvSpPr>
          <p:cNvPr id="108551" name="Rectangle 7"/>
          <p:cNvSpPr>
            <a:spLocks noGrp="1" noChangeArrowheads="1"/>
          </p:cNvSpPr>
          <p:nvPr>
            <p:ph type="sldNum" sz="quarter" idx="5"/>
          </p:nvPr>
        </p:nvSpPr>
        <p:spPr bwMode="auto">
          <a:xfrm>
            <a:off x="3778312" y="9287575"/>
            <a:ext cx="2890916" cy="48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DD779895-3E67-4CB8-BE0C-23F3FD5FF7F3}" type="slidenum">
              <a:rPr lang="en-GB"/>
              <a:pPr/>
              <a:t>‹#›</a:t>
            </a:fld>
            <a:endParaRPr lang="en-GB" dirty="0"/>
          </a:p>
        </p:txBody>
      </p:sp>
    </p:spTree>
    <p:extLst>
      <p:ext uri="{BB962C8B-B14F-4D97-AF65-F5344CB8AC3E}">
        <p14:creationId xmlns:p14="http://schemas.microsoft.com/office/powerpoint/2010/main" val="1688616298"/>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600" kern="1200">
        <a:solidFill>
          <a:schemeClr val="tx1"/>
        </a:solidFill>
        <a:latin typeface="Arial" charset="0"/>
        <a:ea typeface="+mn-ea"/>
        <a:cs typeface="+mn-cs"/>
      </a:defRPr>
    </a:lvl1pPr>
    <a:lvl2pPr marL="609539" algn="l" rtl="0" fontAlgn="base">
      <a:spcBef>
        <a:spcPct val="30000"/>
      </a:spcBef>
      <a:spcAft>
        <a:spcPct val="0"/>
      </a:spcAft>
      <a:defRPr sz="1600" kern="1200">
        <a:solidFill>
          <a:schemeClr val="tx1"/>
        </a:solidFill>
        <a:latin typeface="Arial" charset="0"/>
        <a:ea typeface="+mn-ea"/>
        <a:cs typeface="+mn-cs"/>
      </a:defRPr>
    </a:lvl2pPr>
    <a:lvl3pPr marL="1219080" algn="l" rtl="0" fontAlgn="base">
      <a:spcBef>
        <a:spcPct val="30000"/>
      </a:spcBef>
      <a:spcAft>
        <a:spcPct val="0"/>
      </a:spcAft>
      <a:defRPr sz="1600" kern="1200">
        <a:solidFill>
          <a:schemeClr val="tx1"/>
        </a:solidFill>
        <a:latin typeface="Arial" charset="0"/>
        <a:ea typeface="+mn-ea"/>
        <a:cs typeface="+mn-cs"/>
      </a:defRPr>
    </a:lvl3pPr>
    <a:lvl4pPr marL="1828618" algn="l" rtl="0" fontAlgn="base">
      <a:spcBef>
        <a:spcPct val="30000"/>
      </a:spcBef>
      <a:spcAft>
        <a:spcPct val="0"/>
      </a:spcAft>
      <a:defRPr sz="1600" kern="1200">
        <a:solidFill>
          <a:schemeClr val="tx1"/>
        </a:solidFill>
        <a:latin typeface="Arial" charset="0"/>
        <a:ea typeface="+mn-ea"/>
        <a:cs typeface="+mn-cs"/>
      </a:defRPr>
    </a:lvl4pPr>
    <a:lvl5pPr marL="2438158" algn="l" rtl="0" fontAlgn="base">
      <a:spcBef>
        <a:spcPct val="30000"/>
      </a:spcBef>
      <a:spcAft>
        <a:spcPct val="0"/>
      </a:spcAft>
      <a:defRPr sz="1600" kern="1200">
        <a:solidFill>
          <a:schemeClr val="tx1"/>
        </a:solidFill>
        <a:latin typeface="Arial" charset="0"/>
        <a:ea typeface="+mn-ea"/>
        <a:cs typeface="+mn-cs"/>
      </a:defRPr>
    </a:lvl5pPr>
    <a:lvl6pPr marL="3047696" algn="l" defTabSz="1219080" rtl="0" eaLnBrk="1" latinLnBrk="0" hangingPunct="1">
      <a:defRPr sz="1600" kern="1200">
        <a:solidFill>
          <a:schemeClr val="tx1"/>
        </a:solidFill>
        <a:latin typeface="+mn-lt"/>
        <a:ea typeface="+mn-ea"/>
        <a:cs typeface="+mn-cs"/>
      </a:defRPr>
    </a:lvl6pPr>
    <a:lvl7pPr marL="3657235" algn="l" defTabSz="1219080" rtl="0" eaLnBrk="1" latinLnBrk="0" hangingPunct="1">
      <a:defRPr sz="1600" kern="1200">
        <a:solidFill>
          <a:schemeClr val="tx1"/>
        </a:solidFill>
        <a:latin typeface="+mn-lt"/>
        <a:ea typeface="+mn-ea"/>
        <a:cs typeface="+mn-cs"/>
      </a:defRPr>
    </a:lvl7pPr>
    <a:lvl8pPr marL="4266773" algn="l" defTabSz="1219080" rtl="0" eaLnBrk="1" latinLnBrk="0" hangingPunct="1">
      <a:defRPr sz="1600" kern="1200">
        <a:solidFill>
          <a:schemeClr val="tx1"/>
        </a:solidFill>
        <a:latin typeface="+mn-lt"/>
        <a:ea typeface="+mn-ea"/>
        <a:cs typeface="+mn-cs"/>
      </a:defRPr>
    </a:lvl8pPr>
    <a:lvl9pPr marL="4876313" algn="l" defTabSz="1219080"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tabLst>
                <a:tab pos="989013" algn="l"/>
              </a:tabLst>
            </a:pPr>
            <a:r>
              <a:rPr lang="en-GB" dirty="0"/>
              <a:t>| [Insert document title] | [Insert date]</a:t>
            </a:r>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353704472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column + chart">
    <p:spTree>
      <p:nvGrpSpPr>
        <p:cNvPr id="1" name=""/>
        <p:cNvGrpSpPr/>
        <p:nvPr/>
      </p:nvGrpSpPr>
      <p:grpSpPr>
        <a:xfrm>
          <a:off x="0" y="0"/>
          <a:ext cx="0" cy="0"/>
          <a:chOff x="0" y="0"/>
          <a:chExt cx="0" cy="0"/>
        </a:xfrm>
      </p:grpSpPr>
      <p:sp>
        <p:nvSpPr>
          <p:cNvPr id="6" name="Chart Placeholder 5">
            <a:extLst>
              <a:ext uri="{FF2B5EF4-FFF2-40B4-BE49-F238E27FC236}">
                <a16:creationId xmlns:a16="http://schemas.microsoft.com/office/drawing/2014/main" id="{83EBF3A2-2E7C-4F57-BC5D-3417991A9CB8}"/>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endParaRPr/>
          </a:p>
        </p:txBody>
      </p:sp>
      <p:sp>
        <p:nvSpPr>
          <p:cNvPr id="12" name="Text Placeholder 3">
            <a:extLst>
              <a:ext uri="{FF2B5EF4-FFF2-40B4-BE49-F238E27FC236}">
                <a16:creationId xmlns:a16="http://schemas.microsoft.com/office/drawing/2014/main" id="{17845B65-2392-4819-94E4-E3EB31C4C457}"/>
              </a:ext>
            </a:extLst>
          </p:cNvPr>
          <p:cNvSpPr>
            <a:spLocks noGrp="1"/>
          </p:cNvSpPr>
          <p:nvPr>
            <p:ph type="body" sz="quarter" idx="16"/>
          </p:nvPr>
        </p:nvSpPr>
        <p:spPr>
          <a:xfrm>
            <a:off x="323999" y="1062500"/>
            <a:ext cx="5544000" cy="1877437"/>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id="{CE55748E-1187-40E6-90FF-F8CB13BAB095}"/>
              </a:ext>
            </a:extLst>
          </p:cNvPr>
          <p:cNvSpPr>
            <a:spLocks noGrp="1"/>
          </p:cNvSpPr>
          <p:nvPr>
            <p:ph type="title"/>
          </p:nvPr>
        </p:nvSpPr>
        <p:spPr/>
        <p:txBody>
          <a:bodyPr/>
          <a:lstStyle/>
          <a:p>
            <a:r>
              <a:rPr lang="en-US"/>
              <a:t>Click to edit Master title style</a:t>
            </a:r>
            <a:endParaRPr lang="en-GB" dirty="0"/>
          </a:p>
        </p:txBody>
      </p:sp>
      <p:sp>
        <p:nvSpPr>
          <p:cNvPr id="13" name="Footer Placeholder 2">
            <a:extLst>
              <a:ext uri="{FF2B5EF4-FFF2-40B4-BE49-F238E27FC236}">
                <a16:creationId xmlns:a16="http://schemas.microsoft.com/office/drawing/2014/main" id="{1060961F-7E65-4122-8275-120EE663A964}"/>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dirty="0"/>
              <a:t>| [Insert document title] | [Insert date]</a:t>
            </a:r>
          </a:p>
        </p:txBody>
      </p:sp>
      <p:grpSp>
        <p:nvGrpSpPr>
          <p:cNvPr id="25" name="Group 24">
            <a:extLst>
              <a:ext uri="{FF2B5EF4-FFF2-40B4-BE49-F238E27FC236}">
                <a16:creationId xmlns:a16="http://schemas.microsoft.com/office/drawing/2014/main" id="{5D1AD628-1E99-41AE-A4DE-E8D47E3F2A00}"/>
              </a:ext>
            </a:extLst>
          </p:cNvPr>
          <p:cNvGrpSpPr/>
          <p:nvPr userDrawn="1"/>
        </p:nvGrpSpPr>
        <p:grpSpPr>
          <a:xfrm>
            <a:off x="9206425" y="0"/>
            <a:ext cx="2029736" cy="2104028"/>
            <a:chOff x="3528102" y="847657"/>
            <a:chExt cx="2029736" cy="2104028"/>
          </a:xfrm>
        </p:grpSpPr>
        <p:sp>
          <p:nvSpPr>
            <p:cNvPr id="26" name="Guidance note">
              <a:extLst>
                <a:ext uri="{FF2B5EF4-FFF2-40B4-BE49-F238E27FC236}">
                  <a16:creationId xmlns:a16="http://schemas.microsoft.com/office/drawing/2014/main" id="{C3AD16BC-865F-4730-B576-3924C11BBB5C}"/>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7" name="Group 26">
              <a:extLst>
                <a:ext uri="{FF2B5EF4-FFF2-40B4-BE49-F238E27FC236}">
                  <a16:creationId xmlns:a16="http://schemas.microsoft.com/office/drawing/2014/main" id="{8918825A-E661-4165-AFAF-DF026ACCBF7D}"/>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8" name="Picture 3">
                <a:extLst>
                  <a:ext uri="{FF2B5EF4-FFF2-40B4-BE49-F238E27FC236}">
                    <a16:creationId xmlns:a16="http://schemas.microsoft.com/office/drawing/2014/main" id="{D670EEFD-71A1-460B-93B0-010CABE4F6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518490A9-DA83-4553-86AD-17100E2D20AB}"/>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31" name="Guidance note">
            <a:extLst>
              <a:ext uri="{FF2B5EF4-FFF2-40B4-BE49-F238E27FC236}">
                <a16:creationId xmlns:a16="http://schemas.microsoft.com/office/drawing/2014/main" id="{00BC0673-5213-4DA3-BE67-C1DB97C4A10F}"/>
              </a:ext>
            </a:extLst>
          </p:cNvPr>
          <p:cNvSpPr/>
          <p:nvPr userDrawn="1"/>
        </p:nvSpPr>
        <p:spPr>
          <a:xfrm>
            <a:off x="9206425" y="2167651"/>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steps for inserting a chart above</a:t>
            </a:r>
          </a:p>
        </p:txBody>
      </p:sp>
    </p:spTree>
    <p:extLst>
      <p:ext uri="{BB962C8B-B14F-4D97-AF65-F5344CB8AC3E}">
        <p14:creationId xmlns:p14="http://schemas.microsoft.com/office/powerpoint/2010/main" val="1155018648"/>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 chart">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9FC37DAF-12F7-4FE3-99E2-B1BC731C4CD1}"/>
              </a:ext>
            </a:extLst>
          </p:cNvPr>
          <p:cNvSpPr>
            <a:spLocks noGrp="1"/>
          </p:cNvSpPr>
          <p:nvPr>
            <p:ph type="body" sz="quarter" idx="16"/>
          </p:nvPr>
        </p:nvSpPr>
        <p:spPr>
          <a:xfrm>
            <a:off x="323999" y="1062500"/>
            <a:ext cx="2592000"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3">
            <a:extLst>
              <a:ext uri="{FF2B5EF4-FFF2-40B4-BE49-F238E27FC236}">
                <a16:creationId xmlns:a16="http://schemas.microsoft.com/office/drawing/2014/main" id="{CEC6E2C5-7988-4109-B04E-4C5B434E0D5F}"/>
              </a:ext>
            </a:extLst>
          </p:cNvPr>
          <p:cNvSpPr>
            <a:spLocks noGrp="1"/>
          </p:cNvSpPr>
          <p:nvPr>
            <p:ph type="body" sz="quarter" idx="17"/>
          </p:nvPr>
        </p:nvSpPr>
        <p:spPr>
          <a:xfrm>
            <a:off x="3276000" y="1062500"/>
            <a:ext cx="2592000"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Chart Placeholder 5">
            <a:extLst>
              <a:ext uri="{FF2B5EF4-FFF2-40B4-BE49-F238E27FC236}">
                <a16:creationId xmlns:a16="http://schemas.microsoft.com/office/drawing/2014/main" id="{59BB4BB1-10D0-4A42-B2B1-1F058F0E5999}"/>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endParaRPr/>
          </a:p>
        </p:txBody>
      </p:sp>
      <p:sp>
        <p:nvSpPr>
          <p:cNvPr id="3" name="Title 2">
            <a:extLst>
              <a:ext uri="{FF2B5EF4-FFF2-40B4-BE49-F238E27FC236}">
                <a16:creationId xmlns:a16="http://schemas.microsoft.com/office/drawing/2014/main" id="{05803B18-A6C4-48D8-9A57-624954E4C422}"/>
              </a:ext>
            </a:extLst>
          </p:cNvPr>
          <p:cNvSpPr>
            <a:spLocks noGrp="1"/>
          </p:cNvSpPr>
          <p:nvPr>
            <p:ph type="title"/>
          </p:nvPr>
        </p:nvSpPr>
        <p:spPr/>
        <p:txBody>
          <a:bodyPr/>
          <a:lstStyle/>
          <a:p>
            <a:r>
              <a:rPr lang="en-US"/>
              <a:t>Click to edit Master title style</a:t>
            </a:r>
            <a:endParaRPr lang="en-GB" dirty="0"/>
          </a:p>
        </p:txBody>
      </p:sp>
      <p:sp>
        <p:nvSpPr>
          <p:cNvPr id="13" name="Footer Placeholder 2">
            <a:extLst>
              <a:ext uri="{FF2B5EF4-FFF2-40B4-BE49-F238E27FC236}">
                <a16:creationId xmlns:a16="http://schemas.microsoft.com/office/drawing/2014/main" id="{03A40AB7-029F-4311-80FC-0AAAE2F69DD3}"/>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dirty="0"/>
              <a:t>| [Insert document title] | [Insert date]</a:t>
            </a:r>
          </a:p>
        </p:txBody>
      </p:sp>
      <p:grpSp>
        <p:nvGrpSpPr>
          <p:cNvPr id="27" name="Group 26">
            <a:extLst>
              <a:ext uri="{FF2B5EF4-FFF2-40B4-BE49-F238E27FC236}">
                <a16:creationId xmlns:a16="http://schemas.microsoft.com/office/drawing/2014/main" id="{FD78705A-DCC5-4C39-8BC7-0071FE0B6E9D}"/>
              </a:ext>
            </a:extLst>
          </p:cNvPr>
          <p:cNvGrpSpPr/>
          <p:nvPr userDrawn="1"/>
        </p:nvGrpSpPr>
        <p:grpSpPr>
          <a:xfrm>
            <a:off x="9206425" y="0"/>
            <a:ext cx="2029736" cy="2104028"/>
            <a:chOff x="3528102" y="847657"/>
            <a:chExt cx="2029736" cy="2104028"/>
          </a:xfrm>
        </p:grpSpPr>
        <p:sp>
          <p:nvSpPr>
            <p:cNvPr id="28" name="Guidance note">
              <a:extLst>
                <a:ext uri="{FF2B5EF4-FFF2-40B4-BE49-F238E27FC236}">
                  <a16:creationId xmlns:a16="http://schemas.microsoft.com/office/drawing/2014/main" id="{C6E2522F-9DAA-41D3-8636-CA2AD6DF26DE}"/>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9" name="Group 28">
              <a:extLst>
                <a:ext uri="{FF2B5EF4-FFF2-40B4-BE49-F238E27FC236}">
                  <a16:creationId xmlns:a16="http://schemas.microsoft.com/office/drawing/2014/main" id="{BF8CA62A-2C50-48E5-8954-5C3104C2B475}"/>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31" name="Picture 3">
                <a:extLst>
                  <a:ext uri="{FF2B5EF4-FFF2-40B4-BE49-F238E27FC236}">
                    <a16:creationId xmlns:a16="http://schemas.microsoft.com/office/drawing/2014/main" id="{37ACEAC6-5EC9-49C5-A059-7A0DC1FCC3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13E90BA5-7852-4BC3-A7C6-1D57B4B47762}"/>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33" name="Guidance note">
            <a:extLst>
              <a:ext uri="{FF2B5EF4-FFF2-40B4-BE49-F238E27FC236}">
                <a16:creationId xmlns:a16="http://schemas.microsoft.com/office/drawing/2014/main" id="{395CA386-D2EE-45ED-B3EB-20DC32FFECC9}"/>
              </a:ext>
            </a:extLst>
          </p:cNvPr>
          <p:cNvSpPr/>
          <p:nvPr userDrawn="1"/>
        </p:nvSpPr>
        <p:spPr>
          <a:xfrm>
            <a:off x="9206425" y="2167651"/>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steps for inserting a chart above</a:t>
            </a:r>
          </a:p>
        </p:txBody>
      </p:sp>
    </p:spTree>
    <p:extLst>
      <p:ext uri="{BB962C8B-B14F-4D97-AF65-F5344CB8AC3E}">
        <p14:creationId xmlns:p14="http://schemas.microsoft.com/office/powerpoint/2010/main" val="3060879821"/>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dirty="0"/>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323850" y="1062500"/>
            <a:ext cx="8496000" cy="3453938"/>
          </a:xfrm>
          <a:prstGeom prst="rect">
            <a:avLst/>
          </a:prstGeom>
        </p:spPr>
        <p:txBody>
          <a:bodyPr>
            <a:noAutofit/>
          </a:bodyPr>
          <a:lstStyle>
            <a:lvl1pPr>
              <a:defRPr>
                <a:solidFill>
                  <a:schemeClr val="accent1"/>
                </a:solidFill>
              </a:defRPr>
            </a:lvl1pPr>
          </a:lstStyle>
          <a:p>
            <a:r>
              <a:rPr lang="en-GB" dirty="0"/>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dirty="0"/>
              <a:t>| [Insert document title] | [Insert date]</a:t>
            </a:r>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9206425" y="0"/>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steps for inserting a chart above</a:t>
            </a:r>
          </a:p>
        </p:txBody>
      </p:sp>
    </p:spTree>
    <p:extLst>
      <p:ext uri="{BB962C8B-B14F-4D97-AF65-F5344CB8AC3E}">
        <p14:creationId xmlns:p14="http://schemas.microsoft.com/office/powerpoint/2010/main" val="241192424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chart">
    <p:spTree>
      <p:nvGrpSpPr>
        <p:cNvPr id="1" name=""/>
        <p:cNvGrpSpPr/>
        <p:nvPr/>
      </p:nvGrpSpPr>
      <p:grpSpPr>
        <a:xfrm>
          <a:off x="0" y="0"/>
          <a:ext cx="0" cy="0"/>
          <a:chOff x="0" y="0"/>
          <a:chExt cx="0" cy="0"/>
        </a:xfrm>
      </p:grpSpPr>
      <p:sp>
        <p:nvSpPr>
          <p:cNvPr id="19" name="Chart Placeholder 5"/>
          <p:cNvSpPr>
            <a:spLocks noGrp="1"/>
          </p:cNvSpPr>
          <p:nvPr>
            <p:ph type="chart" sz="quarter" idx="15" hasCustomPrompt="1"/>
          </p:nvPr>
        </p:nvSpPr>
        <p:spPr>
          <a:xfrm>
            <a:off x="323850" y="1062500"/>
            <a:ext cx="5543550" cy="3453938"/>
          </a:xfrm>
          <a:prstGeom prst="rect">
            <a:avLst/>
          </a:prstGeom>
        </p:spPr>
        <p:txBody>
          <a:bodyPr>
            <a:noAutofit/>
          </a:bodyPr>
          <a:lstStyle>
            <a:lvl1pPr>
              <a:defRPr>
                <a:solidFill>
                  <a:schemeClr val="accent1"/>
                </a:solidFill>
              </a:defRPr>
            </a:lvl1pPr>
          </a:lstStyle>
          <a:p>
            <a:endParaRPr/>
          </a:p>
        </p:txBody>
      </p:sp>
      <p:sp>
        <p:nvSpPr>
          <p:cNvPr id="5" name="Text Placeholder 4">
            <a:extLst>
              <a:ext uri="{FF2B5EF4-FFF2-40B4-BE49-F238E27FC236}">
                <a16:creationId xmlns:a16="http://schemas.microsoft.com/office/drawing/2014/main" id="{64AF0A20-4521-4105-B244-E4D7D8DC46D9}"/>
              </a:ext>
            </a:extLst>
          </p:cNvPr>
          <p:cNvSpPr>
            <a:spLocks noGrp="1"/>
          </p:cNvSpPr>
          <p:nvPr>
            <p:ph type="body" sz="quarter" idx="17"/>
          </p:nvPr>
        </p:nvSpPr>
        <p:spPr>
          <a:xfrm>
            <a:off x="6228000" y="1062500"/>
            <a:ext cx="2592000"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a:extLst>
              <a:ext uri="{FF2B5EF4-FFF2-40B4-BE49-F238E27FC236}">
                <a16:creationId xmlns:a16="http://schemas.microsoft.com/office/drawing/2014/main" id="{44F3D2E9-D3DF-4073-8942-F51EDC9F9BC9}"/>
              </a:ext>
            </a:extLst>
          </p:cNvPr>
          <p:cNvSpPr>
            <a:spLocks noGrp="1"/>
          </p:cNvSpPr>
          <p:nvPr>
            <p:ph type="title"/>
          </p:nvPr>
        </p:nvSpPr>
        <p:spPr/>
        <p:txBody>
          <a:bodyPr/>
          <a:lstStyle/>
          <a:p>
            <a:r>
              <a:rPr lang="en-US"/>
              <a:t>Click to edit Master title style</a:t>
            </a:r>
            <a:endParaRPr lang="en-GB" dirty="0"/>
          </a:p>
        </p:txBody>
      </p:sp>
      <p:sp>
        <p:nvSpPr>
          <p:cNvPr id="17" name="Footer Placeholder 2">
            <a:extLst>
              <a:ext uri="{FF2B5EF4-FFF2-40B4-BE49-F238E27FC236}">
                <a16:creationId xmlns:a16="http://schemas.microsoft.com/office/drawing/2014/main" id="{B8E8D2DA-923C-46FD-AE23-D8997A885C17}"/>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dirty="0"/>
              <a:t>| [Insert document title] | [Insert date]</a:t>
            </a:r>
          </a:p>
        </p:txBody>
      </p:sp>
      <p:grpSp>
        <p:nvGrpSpPr>
          <p:cNvPr id="24" name="Group 23">
            <a:extLst>
              <a:ext uri="{FF2B5EF4-FFF2-40B4-BE49-F238E27FC236}">
                <a16:creationId xmlns:a16="http://schemas.microsoft.com/office/drawing/2014/main" id="{554C5F39-EE55-4150-AE38-A7A999F3BA25}"/>
              </a:ext>
            </a:extLst>
          </p:cNvPr>
          <p:cNvGrpSpPr/>
          <p:nvPr userDrawn="1"/>
        </p:nvGrpSpPr>
        <p:grpSpPr>
          <a:xfrm>
            <a:off x="9206425" y="0"/>
            <a:ext cx="2029736" cy="2104028"/>
            <a:chOff x="3528102" y="847657"/>
            <a:chExt cx="2029736" cy="2104028"/>
          </a:xfrm>
        </p:grpSpPr>
        <p:sp>
          <p:nvSpPr>
            <p:cNvPr id="25" name="Guidance note">
              <a:extLst>
                <a:ext uri="{FF2B5EF4-FFF2-40B4-BE49-F238E27FC236}">
                  <a16:creationId xmlns:a16="http://schemas.microsoft.com/office/drawing/2014/main" id="{025D7FB3-CF69-4E08-8922-003EB4E3975F}"/>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6" name="Group 25">
              <a:extLst>
                <a:ext uri="{FF2B5EF4-FFF2-40B4-BE49-F238E27FC236}">
                  <a16:creationId xmlns:a16="http://schemas.microsoft.com/office/drawing/2014/main" id="{528045C4-A569-4BC0-A2C6-680DA6826114}"/>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7" name="Picture 3">
                <a:extLst>
                  <a:ext uri="{FF2B5EF4-FFF2-40B4-BE49-F238E27FC236}">
                    <a16:creationId xmlns:a16="http://schemas.microsoft.com/office/drawing/2014/main" id="{0FD70A2C-539C-4A23-AF36-00B08ACFA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8" name="Rounded Rectangle 20">
                <a:extLst>
                  <a:ext uri="{FF2B5EF4-FFF2-40B4-BE49-F238E27FC236}">
                    <a16:creationId xmlns:a16="http://schemas.microsoft.com/office/drawing/2014/main" id="{A36B5CC0-766A-45B5-97A8-7C56DFCFC8EE}"/>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29" name="Guidance note">
            <a:extLst>
              <a:ext uri="{FF2B5EF4-FFF2-40B4-BE49-F238E27FC236}">
                <a16:creationId xmlns:a16="http://schemas.microsoft.com/office/drawing/2014/main" id="{9FC3F62A-60AD-47BF-8C6C-EA4FD3505A95}"/>
              </a:ext>
            </a:extLst>
          </p:cNvPr>
          <p:cNvSpPr/>
          <p:nvPr userDrawn="1"/>
        </p:nvSpPr>
        <p:spPr>
          <a:xfrm>
            <a:off x="9206425" y="2167651"/>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steps for inserting a chart above</a:t>
            </a:r>
          </a:p>
        </p:txBody>
      </p:sp>
    </p:spTree>
    <p:extLst>
      <p:ext uri="{BB962C8B-B14F-4D97-AF65-F5344CB8AC3E}">
        <p14:creationId xmlns:p14="http://schemas.microsoft.com/office/powerpoint/2010/main" val="3252957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V x 1">
    <p:spTree>
      <p:nvGrpSpPr>
        <p:cNvPr id="1" name=""/>
        <p:cNvGrpSpPr/>
        <p:nvPr/>
      </p:nvGrpSpPr>
      <p:grpSpPr>
        <a:xfrm>
          <a:off x="0" y="0"/>
          <a:ext cx="0" cy="0"/>
          <a:chOff x="0" y="0"/>
          <a:chExt cx="0" cy="0"/>
        </a:xfrm>
      </p:grpSpPr>
      <p:sp>
        <p:nvSpPr>
          <p:cNvPr id="20" name="Text Placeholder 3">
            <a:extLst>
              <a:ext uri="{FF2B5EF4-FFF2-40B4-BE49-F238E27FC236}">
                <a16:creationId xmlns:a16="http://schemas.microsoft.com/office/drawing/2014/main" id="{F5B49068-D080-4ACE-BA89-F101FF74DD61}"/>
              </a:ext>
            </a:extLst>
          </p:cNvPr>
          <p:cNvSpPr>
            <a:spLocks noGrp="1"/>
          </p:cNvSpPr>
          <p:nvPr>
            <p:ph type="body" sz="quarter" idx="18"/>
          </p:nvPr>
        </p:nvSpPr>
        <p:spPr>
          <a:xfrm>
            <a:off x="3276000" y="1062500"/>
            <a:ext cx="2592000"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Text Placeholder 4">
            <a:extLst>
              <a:ext uri="{FF2B5EF4-FFF2-40B4-BE49-F238E27FC236}">
                <a16:creationId xmlns:a16="http://schemas.microsoft.com/office/drawing/2014/main" id="{A230DD3F-5BD6-47DB-88DD-B17645228A05}"/>
              </a:ext>
            </a:extLst>
          </p:cNvPr>
          <p:cNvSpPr>
            <a:spLocks noGrp="1"/>
          </p:cNvSpPr>
          <p:nvPr>
            <p:ph type="body" sz="quarter" idx="17"/>
          </p:nvPr>
        </p:nvSpPr>
        <p:spPr>
          <a:xfrm>
            <a:off x="6228000" y="1062500"/>
            <a:ext cx="2592000"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a:extLst>
              <a:ext uri="{FF2B5EF4-FFF2-40B4-BE49-F238E27FC236}">
                <a16:creationId xmlns:a16="http://schemas.microsoft.com/office/drawing/2014/main" id="{AE5F1110-D46C-45FE-84D5-25150A01F2E3}"/>
              </a:ext>
            </a:extLst>
          </p:cNvPr>
          <p:cNvCxnSpPr>
            <a:cxnSpLocks/>
          </p:cNvCxnSpPr>
          <p:nvPr userDrawn="1"/>
        </p:nvCxnSpPr>
        <p:spPr>
          <a:xfrm>
            <a:off x="323850" y="2218065"/>
            <a:ext cx="259238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Picture Placeholder 4">
            <a:extLst>
              <a:ext uri="{FF2B5EF4-FFF2-40B4-BE49-F238E27FC236}">
                <a16:creationId xmlns:a16="http://schemas.microsoft.com/office/drawing/2014/main" id="{E544F918-5B29-4CA8-B698-287CEE5C6122}"/>
              </a:ext>
            </a:extLst>
          </p:cNvPr>
          <p:cNvSpPr>
            <a:spLocks noGrp="1"/>
          </p:cNvSpPr>
          <p:nvPr>
            <p:ph type="pic" sz="quarter" idx="24"/>
          </p:nvPr>
        </p:nvSpPr>
        <p:spPr>
          <a:xfrm>
            <a:off x="323851" y="1062000"/>
            <a:ext cx="994286" cy="1080000"/>
          </a:xfrm>
          <a:solidFill>
            <a:schemeClr val="bg1">
              <a:lumMod val="95000"/>
            </a:schemeClr>
          </a:solidFill>
        </p:spPr>
        <p:txBody>
          <a:bodyPr>
            <a:noAutofit/>
          </a:bodyPr>
          <a:lstStyle>
            <a:lvl1pPr>
              <a:defRPr sz="1171">
                <a:solidFill>
                  <a:schemeClr val="tx1"/>
                </a:solidFill>
              </a:defRPr>
            </a:lvl1pPr>
          </a:lstStyle>
          <a:p>
            <a:r>
              <a:rPr lang="en-US" noProof="0"/>
              <a:t>Click icon to add picture</a:t>
            </a:r>
            <a:endParaRPr lang="en-GB" noProof="0" dirty="0"/>
          </a:p>
        </p:txBody>
      </p:sp>
      <p:sp>
        <p:nvSpPr>
          <p:cNvPr id="12" name="Text Placeholder 10">
            <a:extLst>
              <a:ext uri="{FF2B5EF4-FFF2-40B4-BE49-F238E27FC236}">
                <a16:creationId xmlns:a16="http://schemas.microsoft.com/office/drawing/2014/main" id="{DC926757-B24B-4CFA-A750-5FFEEEF69A80}"/>
              </a:ext>
            </a:extLst>
          </p:cNvPr>
          <p:cNvSpPr>
            <a:spLocks noGrp="1"/>
          </p:cNvSpPr>
          <p:nvPr>
            <p:ph type="body" sz="quarter" idx="16"/>
          </p:nvPr>
        </p:nvSpPr>
        <p:spPr>
          <a:xfrm>
            <a:off x="323850" y="2311146"/>
            <a:ext cx="2592388" cy="1087477"/>
          </a:xfrm>
        </p:spPr>
        <p:txBody>
          <a:bodyPr/>
          <a:lstStyle>
            <a:lvl1pPr>
              <a:spcBef>
                <a:spcPts val="0"/>
              </a:spcBef>
              <a:spcAft>
                <a:spcPts val="200"/>
              </a:spcAft>
              <a:defRPr sz="1400"/>
            </a:lvl1pPr>
            <a:lvl2pPr>
              <a:spcBef>
                <a:spcPts val="0"/>
              </a:spcBef>
              <a:spcAft>
                <a:spcPts val="200"/>
              </a:spcAft>
              <a:defRPr sz="1400">
                <a:solidFill>
                  <a:schemeClr val="accent1"/>
                </a:solidFill>
              </a:defRPr>
            </a:lvl2pPr>
            <a:lvl3pPr marL="0" indent="0">
              <a:spcBef>
                <a:spcPts val="0"/>
              </a:spcBef>
              <a:spcAft>
                <a:spcPts val="200"/>
              </a:spcAft>
              <a:buFontTx/>
              <a:buNone/>
              <a:defRPr sz="1200">
                <a:solidFill>
                  <a:schemeClr val="accent1"/>
                </a:solidFill>
              </a:defRPr>
            </a:lvl3pPr>
            <a:lvl4pPr marL="213690" indent="-209974">
              <a:spcBef>
                <a:spcPts val="0"/>
              </a:spcBef>
              <a:spcAft>
                <a:spcPts val="200"/>
              </a:spcAft>
              <a:buFont typeface="Arial" panose="020B0604020202020204" pitchFamily="34" charset="0"/>
              <a:buChar char="•"/>
              <a:defRPr sz="1200">
                <a:solidFill>
                  <a:schemeClr val="accent1"/>
                </a:solidFill>
              </a:defRPr>
            </a:lvl4pPr>
            <a:lvl5pPr marL="419946" indent="-209974">
              <a:spcBef>
                <a:spcPts val="0"/>
              </a:spcBef>
              <a:spcAft>
                <a:spcPts val="200"/>
              </a:spcAft>
              <a:defRPr sz="1200">
                <a:solidFill>
                  <a:schemeClr val="accent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 name="Title 1">
            <a:extLst>
              <a:ext uri="{FF2B5EF4-FFF2-40B4-BE49-F238E27FC236}">
                <a16:creationId xmlns:a16="http://schemas.microsoft.com/office/drawing/2014/main" id="{1C341570-0A8C-4A6D-9F75-3FF3D8333021}"/>
              </a:ext>
            </a:extLst>
          </p:cNvPr>
          <p:cNvSpPr>
            <a:spLocks noGrp="1"/>
          </p:cNvSpPr>
          <p:nvPr>
            <p:ph type="title"/>
          </p:nvPr>
        </p:nvSpPr>
        <p:spPr/>
        <p:txBody>
          <a:bodyPr/>
          <a:lstStyle/>
          <a:p>
            <a:r>
              <a:rPr lang="en-US"/>
              <a:t>Click to edit Master title style</a:t>
            </a:r>
            <a:endParaRPr lang="en-GB" dirty="0"/>
          </a:p>
        </p:txBody>
      </p:sp>
      <p:sp>
        <p:nvSpPr>
          <p:cNvPr id="22" name="Footer Placeholder 2">
            <a:extLst>
              <a:ext uri="{FF2B5EF4-FFF2-40B4-BE49-F238E27FC236}">
                <a16:creationId xmlns:a16="http://schemas.microsoft.com/office/drawing/2014/main" id="{65364470-3814-46DA-81B6-9B6ABEDC8B9F}"/>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dirty="0"/>
              <a:t>| [Insert document title] | [Insert date]</a:t>
            </a:r>
          </a:p>
        </p:txBody>
      </p:sp>
      <p:grpSp>
        <p:nvGrpSpPr>
          <p:cNvPr id="28" name="Group 27">
            <a:extLst>
              <a:ext uri="{FF2B5EF4-FFF2-40B4-BE49-F238E27FC236}">
                <a16:creationId xmlns:a16="http://schemas.microsoft.com/office/drawing/2014/main" id="{3E9C2C4D-4ACC-4F73-A4B9-04807E3ACA87}"/>
              </a:ext>
            </a:extLst>
          </p:cNvPr>
          <p:cNvGrpSpPr/>
          <p:nvPr userDrawn="1"/>
        </p:nvGrpSpPr>
        <p:grpSpPr>
          <a:xfrm>
            <a:off x="9206425" y="0"/>
            <a:ext cx="2029736" cy="2104028"/>
            <a:chOff x="3528102" y="847657"/>
            <a:chExt cx="2029736" cy="2104028"/>
          </a:xfrm>
        </p:grpSpPr>
        <p:sp>
          <p:nvSpPr>
            <p:cNvPr id="29" name="Guidance note">
              <a:extLst>
                <a:ext uri="{FF2B5EF4-FFF2-40B4-BE49-F238E27FC236}">
                  <a16:creationId xmlns:a16="http://schemas.microsoft.com/office/drawing/2014/main" id="{E9DBA4A0-469B-42D9-A384-66D0F7F5CF1C}"/>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30" name="Group 29">
              <a:extLst>
                <a:ext uri="{FF2B5EF4-FFF2-40B4-BE49-F238E27FC236}">
                  <a16:creationId xmlns:a16="http://schemas.microsoft.com/office/drawing/2014/main" id="{4F513AB0-B464-432C-96F6-C01AE1AD8963}"/>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31" name="Picture 3">
                <a:extLst>
                  <a:ext uri="{FF2B5EF4-FFF2-40B4-BE49-F238E27FC236}">
                    <a16:creationId xmlns:a16="http://schemas.microsoft.com/office/drawing/2014/main" id="{69D17DA6-BCD4-4046-9D31-CF5D433902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8B82DBD2-6FB6-4465-9E2D-6DA528C0AEC4}"/>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33" name="Round Diagonal Corner Rectangle 4">
            <a:extLst>
              <a:ext uri="{FF2B5EF4-FFF2-40B4-BE49-F238E27FC236}">
                <a16:creationId xmlns:a16="http://schemas.microsoft.com/office/drawing/2014/main" id="{CCFF34D1-F27E-4737-B8CF-F9385F2D624E}"/>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7422154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V x 3">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F8B2B09D-D81C-4260-912F-CB531B07FB99}"/>
              </a:ext>
            </a:extLst>
          </p:cNvPr>
          <p:cNvCxnSpPr>
            <a:cxnSpLocks/>
          </p:cNvCxnSpPr>
          <p:nvPr userDrawn="1"/>
        </p:nvCxnSpPr>
        <p:spPr>
          <a:xfrm>
            <a:off x="323850" y="2061354"/>
            <a:ext cx="259238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Text Placeholder 10">
            <a:extLst>
              <a:ext uri="{FF2B5EF4-FFF2-40B4-BE49-F238E27FC236}">
                <a16:creationId xmlns:a16="http://schemas.microsoft.com/office/drawing/2014/main" id="{5A143F75-F1B4-412B-A3E2-850CC3D2A545}"/>
              </a:ext>
            </a:extLst>
          </p:cNvPr>
          <p:cNvSpPr>
            <a:spLocks noGrp="1"/>
          </p:cNvSpPr>
          <p:nvPr>
            <p:ph type="body" sz="quarter" idx="16"/>
          </p:nvPr>
        </p:nvSpPr>
        <p:spPr>
          <a:xfrm>
            <a:off x="323850" y="2154435"/>
            <a:ext cx="2592388" cy="1384995"/>
          </a:xfrm>
        </p:spPr>
        <p:txBody>
          <a:bodyPr/>
          <a:lstStyle>
            <a:lvl1pPr>
              <a:spcBef>
                <a:spcPts val="600"/>
              </a:spcBef>
              <a:spcAft>
                <a:spcPts val="0"/>
              </a:spcAft>
              <a:defRPr sz="1400"/>
            </a:lvl1pPr>
            <a:lvl2pPr>
              <a:spcBef>
                <a:spcPts val="600"/>
              </a:spcBef>
              <a:spcAft>
                <a:spcPts val="0"/>
              </a:spcAft>
              <a:defRPr sz="1400"/>
            </a:lvl2pPr>
            <a:lvl3pPr marL="0" indent="0">
              <a:spcBef>
                <a:spcPts val="600"/>
              </a:spcBef>
              <a:spcAft>
                <a:spcPts val="0"/>
              </a:spcAft>
              <a:buFontTx/>
              <a:buNone/>
              <a:defRPr sz="1400"/>
            </a:lvl3pPr>
            <a:lvl4pPr marL="213690" indent="-209974">
              <a:spcBef>
                <a:spcPts val="600"/>
              </a:spcBef>
              <a:spcAft>
                <a:spcPts val="0"/>
              </a:spcAft>
              <a:buFont typeface="Arial" panose="020B0604020202020204" pitchFamily="34" charset="0"/>
              <a:buChar char="•"/>
              <a:defRPr sz="1400"/>
            </a:lvl4pPr>
            <a:lvl5pPr marL="419946" indent="-209974">
              <a:spcBef>
                <a:spcPts val="600"/>
              </a:spcBef>
              <a:spcAft>
                <a:spcPts val="0"/>
              </a:spcAft>
              <a:defRPr sz="1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8" name="Picture Placeholder 4">
            <a:extLst>
              <a:ext uri="{FF2B5EF4-FFF2-40B4-BE49-F238E27FC236}">
                <a16:creationId xmlns:a16="http://schemas.microsoft.com/office/drawing/2014/main" id="{988D91BD-83E2-4D8E-A9D9-FB230B58F4C1}"/>
              </a:ext>
            </a:extLst>
          </p:cNvPr>
          <p:cNvSpPr>
            <a:spLocks noGrp="1"/>
          </p:cNvSpPr>
          <p:nvPr>
            <p:ph type="pic" sz="quarter" idx="24"/>
          </p:nvPr>
        </p:nvSpPr>
        <p:spPr>
          <a:xfrm>
            <a:off x="323851" y="1062001"/>
            <a:ext cx="839787" cy="912812"/>
          </a:xfrm>
          <a:solidFill>
            <a:schemeClr val="bg1">
              <a:lumMod val="95000"/>
            </a:schemeClr>
          </a:solidFill>
        </p:spPr>
        <p:txBody>
          <a:bodyPr>
            <a:noAutofit/>
          </a:bodyPr>
          <a:lstStyle>
            <a:lvl1pPr>
              <a:defRPr sz="1171">
                <a:solidFill>
                  <a:schemeClr val="tx1"/>
                </a:solidFill>
              </a:defRPr>
            </a:lvl1pPr>
          </a:lstStyle>
          <a:p>
            <a:r>
              <a:rPr lang="en-US" noProof="0"/>
              <a:t>Click icon to add picture</a:t>
            </a:r>
            <a:endParaRPr lang="en-GB" noProof="0" dirty="0"/>
          </a:p>
        </p:txBody>
      </p:sp>
      <p:cxnSp>
        <p:nvCxnSpPr>
          <p:cNvPr id="29" name="Straight Connector 28">
            <a:extLst>
              <a:ext uri="{FF2B5EF4-FFF2-40B4-BE49-F238E27FC236}">
                <a16:creationId xmlns:a16="http://schemas.microsoft.com/office/drawing/2014/main" id="{FC82E8DE-D700-4FDB-B492-FBBE73708601}"/>
              </a:ext>
            </a:extLst>
          </p:cNvPr>
          <p:cNvCxnSpPr>
            <a:cxnSpLocks/>
          </p:cNvCxnSpPr>
          <p:nvPr userDrawn="1"/>
        </p:nvCxnSpPr>
        <p:spPr>
          <a:xfrm>
            <a:off x="3276600" y="2061354"/>
            <a:ext cx="259238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Text Placeholder 10">
            <a:extLst>
              <a:ext uri="{FF2B5EF4-FFF2-40B4-BE49-F238E27FC236}">
                <a16:creationId xmlns:a16="http://schemas.microsoft.com/office/drawing/2014/main" id="{A797DDDD-D10E-4826-9799-F77851FA3A18}"/>
              </a:ext>
            </a:extLst>
          </p:cNvPr>
          <p:cNvSpPr>
            <a:spLocks noGrp="1"/>
          </p:cNvSpPr>
          <p:nvPr>
            <p:ph type="body" sz="quarter" idx="25"/>
          </p:nvPr>
        </p:nvSpPr>
        <p:spPr>
          <a:xfrm>
            <a:off x="3276600" y="2154435"/>
            <a:ext cx="2592388" cy="1384995"/>
          </a:xfrm>
        </p:spPr>
        <p:txBody>
          <a:bodyPr/>
          <a:lstStyle>
            <a:lvl1pPr>
              <a:spcBef>
                <a:spcPts val="600"/>
              </a:spcBef>
              <a:spcAft>
                <a:spcPts val="0"/>
              </a:spcAft>
              <a:defRPr sz="1400"/>
            </a:lvl1pPr>
            <a:lvl2pPr>
              <a:spcBef>
                <a:spcPts val="600"/>
              </a:spcBef>
              <a:spcAft>
                <a:spcPts val="0"/>
              </a:spcAft>
              <a:defRPr sz="1400"/>
            </a:lvl2pPr>
            <a:lvl3pPr marL="0" indent="0">
              <a:spcBef>
                <a:spcPts val="600"/>
              </a:spcBef>
              <a:spcAft>
                <a:spcPts val="0"/>
              </a:spcAft>
              <a:buFontTx/>
              <a:buNone/>
              <a:defRPr sz="1400"/>
            </a:lvl3pPr>
            <a:lvl4pPr marL="213690" indent="-209974">
              <a:spcBef>
                <a:spcPts val="600"/>
              </a:spcBef>
              <a:spcAft>
                <a:spcPts val="0"/>
              </a:spcAft>
              <a:buFont typeface="Arial" panose="020B0604020202020204" pitchFamily="34" charset="0"/>
              <a:buChar char="•"/>
              <a:defRPr sz="1400"/>
            </a:lvl4pPr>
            <a:lvl5pPr marL="419946" indent="-209974">
              <a:spcBef>
                <a:spcPts val="600"/>
              </a:spcBef>
              <a:spcAft>
                <a:spcPts val="0"/>
              </a:spcAft>
              <a:defRPr sz="1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1" name="Picture Placeholder 4">
            <a:extLst>
              <a:ext uri="{FF2B5EF4-FFF2-40B4-BE49-F238E27FC236}">
                <a16:creationId xmlns:a16="http://schemas.microsoft.com/office/drawing/2014/main" id="{BE7E812B-C0C2-4E15-A5E1-88C87117715B}"/>
              </a:ext>
            </a:extLst>
          </p:cNvPr>
          <p:cNvSpPr>
            <a:spLocks noGrp="1"/>
          </p:cNvSpPr>
          <p:nvPr>
            <p:ph type="pic" sz="quarter" idx="26"/>
          </p:nvPr>
        </p:nvSpPr>
        <p:spPr>
          <a:xfrm>
            <a:off x="3276601" y="1062001"/>
            <a:ext cx="839787" cy="912812"/>
          </a:xfrm>
          <a:solidFill>
            <a:schemeClr val="bg1">
              <a:lumMod val="95000"/>
            </a:schemeClr>
          </a:solidFill>
        </p:spPr>
        <p:txBody>
          <a:bodyPr>
            <a:noAutofit/>
          </a:bodyPr>
          <a:lstStyle>
            <a:lvl1pPr>
              <a:defRPr sz="1171">
                <a:solidFill>
                  <a:schemeClr val="tx1"/>
                </a:solidFill>
              </a:defRPr>
            </a:lvl1pPr>
          </a:lstStyle>
          <a:p>
            <a:r>
              <a:rPr lang="en-US" noProof="0"/>
              <a:t>Click icon to add picture</a:t>
            </a:r>
            <a:endParaRPr lang="en-GB" noProof="0" dirty="0"/>
          </a:p>
        </p:txBody>
      </p:sp>
      <p:cxnSp>
        <p:nvCxnSpPr>
          <p:cNvPr id="32" name="Straight Connector 31">
            <a:extLst>
              <a:ext uri="{FF2B5EF4-FFF2-40B4-BE49-F238E27FC236}">
                <a16:creationId xmlns:a16="http://schemas.microsoft.com/office/drawing/2014/main" id="{A5E4984C-A870-48D7-A38E-4D226B28CF21}"/>
              </a:ext>
            </a:extLst>
          </p:cNvPr>
          <p:cNvCxnSpPr>
            <a:cxnSpLocks/>
          </p:cNvCxnSpPr>
          <p:nvPr userDrawn="1"/>
        </p:nvCxnSpPr>
        <p:spPr>
          <a:xfrm>
            <a:off x="6227762" y="2061354"/>
            <a:ext cx="259238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10">
            <a:extLst>
              <a:ext uri="{FF2B5EF4-FFF2-40B4-BE49-F238E27FC236}">
                <a16:creationId xmlns:a16="http://schemas.microsoft.com/office/drawing/2014/main" id="{D3ACC50D-43D4-45A0-975F-9B408E6BD141}"/>
              </a:ext>
            </a:extLst>
          </p:cNvPr>
          <p:cNvSpPr>
            <a:spLocks noGrp="1"/>
          </p:cNvSpPr>
          <p:nvPr>
            <p:ph type="body" sz="quarter" idx="27"/>
          </p:nvPr>
        </p:nvSpPr>
        <p:spPr>
          <a:xfrm>
            <a:off x="6227762" y="2154435"/>
            <a:ext cx="2592388" cy="1384995"/>
          </a:xfrm>
        </p:spPr>
        <p:txBody>
          <a:bodyPr/>
          <a:lstStyle>
            <a:lvl1pPr>
              <a:spcBef>
                <a:spcPts val="600"/>
              </a:spcBef>
              <a:spcAft>
                <a:spcPts val="0"/>
              </a:spcAft>
              <a:defRPr sz="1400"/>
            </a:lvl1pPr>
            <a:lvl2pPr>
              <a:spcBef>
                <a:spcPts val="600"/>
              </a:spcBef>
              <a:spcAft>
                <a:spcPts val="0"/>
              </a:spcAft>
              <a:defRPr sz="1400"/>
            </a:lvl2pPr>
            <a:lvl3pPr marL="0" indent="0">
              <a:spcBef>
                <a:spcPts val="600"/>
              </a:spcBef>
              <a:spcAft>
                <a:spcPts val="0"/>
              </a:spcAft>
              <a:buFontTx/>
              <a:buNone/>
              <a:defRPr sz="1400"/>
            </a:lvl3pPr>
            <a:lvl4pPr marL="213690" indent="-209974">
              <a:spcBef>
                <a:spcPts val="600"/>
              </a:spcBef>
              <a:spcAft>
                <a:spcPts val="0"/>
              </a:spcAft>
              <a:buFont typeface="Arial" panose="020B0604020202020204" pitchFamily="34" charset="0"/>
              <a:buChar char="•"/>
              <a:defRPr sz="1400"/>
            </a:lvl4pPr>
            <a:lvl5pPr marL="419946" indent="-209974">
              <a:spcBef>
                <a:spcPts val="600"/>
              </a:spcBef>
              <a:spcAft>
                <a:spcPts val="0"/>
              </a:spcAft>
              <a:defRPr sz="1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4" name="Picture Placeholder 4">
            <a:extLst>
              <a:ext uri="{FF2B5EF4-FFF2-40B4-BE49-F238E27FC236}">
                <a16:creationId xmlns:a16="http://schemas.microsoft.com/office/drawing/2014/main" id="{B3C3C8F3-419D-4EF9-BB29-AE7F1F1732D1}"/>
              </a:ext>
            </a:extLst>
          </p:cNvPr>
          <p:cNvSpPr>
            <a:spLocks noGrp="1"/>
          </p:cNvSpPr>
          <p:nvPr>
            <p:ph type="pic" sz="quarter" idx="28"/>
          </p:nvPr>
        </p:nvSpPr>
        <p:spPr>
          <a:xfrm>
            <a:off x="6227763" y="1062001"/>
            <a:ext cx="839787" cy="912812"/>
          </a:xfrm>
          <a:solidFill>
            <a:schemeClr val="bg1">
              <a:lumMod val="95000"/>
            </a:schemeClr>
          </a:solidFill>
        </p:spPr>
        <p:txBody>
          <a:bodyPr>
            <a:noAutofit/>
          </a:bodyPr>
          <a:lstStyle>
            <a:lvl1pPr>
              <a:defRPr sz="1171">
                <a:solidFill>
                  <a:schemeClr val="tx1"/>
                </a:solidFill>
              </a:defRPr>
            </a:lvl1pPr>
          </a:lstStyle>
          <a:p>
            <a:r>
              <a:rPr lang="en-US" noProof="0"/>
              <a:t>Click icon to add picture</a:t>
            </a:r>
            <a:endParaRPr lang="en-GB" noProof="0" dirty="0"/>
          </a:p>
        </p:txBody>
      </p:sp>
      <p:sp>
        <p:nvSpPr>
          <p:cNvPr id="2" name="Title 1">
            <a:extLst>
              <a:ext uri="{FF2B5EF4-FFF2-40B4-BE49-F238E27FC236}">
                <a16:creationId xmlns:a16="http://schemas.microsoft.com/office/drawing/2014/main" id="{C0BB4D65-DB5D-4395-AECD-E4A4DD1DC5DB}"/>
              </a:ext>
            </a:extLst>
          </p:cNvPr>
          <p:cNvSpPr>
            <a:spLocks noGrp="1"/>
          </p:cNvSpPr>
          <p:nvPr>
            <p:ph type="title"/>
          </p:nvPr>
        </p:nvSpPr>
        <p:spPr/>
        <p:txBody>
          <a:bodyPr/>
          <a:lstStyle/>
          <a:p>
            <a:r>
              <a:rPr lang="en-US"/>
              <a:t>Click to edit Master title style</a:t>
            </a:r>
            <a:endParaRPr lang="en-GB" dirty="0"/>
          </a:p>
        </p:txBody>
      </p:sp>
      <p:sp>
        <p:nvSpPr>
          <p:cNvPr id="21" name="Text Placeholder 10">
            <a:extLst>
              <a:ext uri="{FF2B5EF4-FFF2-40B4-BE49-F238E27FC236}">
                <a16:creationId xmlns:a16="http://schemas.microsoft.com/office/drawing/2014/main" id="{BD674DDD-BACE-4633-A51D-B34FB33EEC8B}"/>
              </a:ext>
            </a:extLst>
          </p:cNvPr>
          <p:cNvSpPr>
            <a:spLocks noGrp="1"/>
          </p:cNvSpPr>
          <p:nvPr>
            <p:ph type="body" sz="quarter" idx="32"/>
          </p:nvPr>
        </p:nvSpPr>
        <p:spPr>
          <a:xfrm>
            <a:off x="1228725" y="1062000"/>
            <a:ext cx="1687514" cy="1025922"/>
          </a:xfrm>
        </p:spPr>
        <p:txBody>
          <a:bodyPr/>
          <a:lstStyle>
            <a:lvl1pPr>
              <a:spcBef>
                <a:spcPts val="0"/>
              </a:spcBef>
              <a:spcAft>
                <a:spcPts val="200"/>
              </a:spcAft>
              <a:defRPr sz="1100"/>
            </a:lvl1pPr>
            <a:lvl2pPr>
              <a:spcBef>
                <a:spcPts val="0"/>
              </a:spcBef>
              <a:spcAft>
                <a:spcPts val="200"/>
              </a:spcAft>
              <a:defRPr sz="1100">
                <a:solidFill>
                  <a:schemeClr val="accent1"/>
                </a:solidFill>
              </a:defRPr>
            </a:lvl2pPr>
            <a:lvl3pPr marL="0" indent="0">
              <a:spcBef>
                <a:spcPts val="0"/>
              </a:spcBef>
              <a:spcAft>
                <a:spcPts val="200"/>
              </a:spcAft>
              <a:buFontTx/>
              <a:buNone/>
              <a:defRPr sz="900">
                <a:solidFill>
                  <a:schemeClr val="accent1"/>
                </a:solidFill>
              </a:defRPr>
            </a:lvl3pPr>
            <a:lvl4pPr marL="213690" indent="-209974">
              <a:spcBef>
                <a:spcPts val="0"/>
              </a:spcBef>
              <a:spcAft>
                <a:spcPts val="200"/>
              </a:spcAft>
              <a:buFont typeface="Arial" panose="020B0604020202020204" pitchFamily="34" charset="0"/>
              <a:buChar char="•"/>
              <a:defRPr sz="900">
                <a:solidFill>
                  <a:schemeClr val="accent1"/>
                </a:solidFill>
              </a:defRPr>
            </a:lvl4pPr>
            <a:lvl5pPr marL="419946" indent="-209974">
              <a:spcBef>
                <a:spcPts val="0"/>
              </a:spcBef>
              <a:spcAft>
                <a:spcPts val="200"/>
              </a:spcAft>
              <a:defRPr sz="900">
                <a:solidFill>
                  <a:schemeClr val="accent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3" name="Text Placeholder 10">
            <a:extLst>
              <a:ext uri="{FF2B5EF4-FFF2-40B4-BE49-F238E27FC236}">
                <a16:creationId xmlns:a16="http://schemas.microsoft.com/office/drawing/2014/main" id="{901DDDCC-04BF-4981-893E-E22AFEDF5ACD}"/>
              </a:ext>
            </a:extLst>
          </p:cNvPr>
          <p:cNvSpPr>
            <a:spLocks noGrp="1"/>
          </p:cNvSpPr>
          <p:nvPr>
            <p:ph type="body" sz="quarter" idx="33"/>
          </p:nvPr>
        </p:nvSpPr>
        <p:spPr>
          <a:xfrm>
            <a:off x="4181475" y="1062000"/>
            <a:ext cx="1687514" cy="1025922"/>
          </a:xfrm>
        </p:spPr>
        <p:txBody>
          <a:bodyPr/>
          <a:lstStyle>
            <a:lvl1pPr>
              <a:spcBef>
                <a:spcPts val="0"/>
              </a:spcBef>
              <a:spcAft>
                <a:spcPts val="200"/>
              </a:spcAft>
              <a:defRPr sz="1100"/>
            </a:lvl1pPr>
            <a:lvl2pPr>
              <a:spcBef>
                <a:spcPts val="0"/>
              </a:spcBef>
              <a:spcAft>
                <a:spcPts val="200"/>
              </a:spcAft>
              <a:defRPr sz="1100">
                <a:solidFill>
                  <a:schemeClr val="accent1"/>
                </a:solidFill>
              </a:defRPr>
            </a:lvl2pPr>
            <a:lvl3pPr marL="0" indent="0">
              <a:spcBef>
                <a:spcPts val="0"/>
              </a:spcBef>
              <a:spcAft>
                <a:spcPts val="200"/>
              </a:spcAft>
              <a:buFontTx/>
              <a:buNone/>
              <a:defRPr sz="900">
                <a:solidFill>
                  <a:schemeClr val="accent1"/>
                </a:solidFill>
              </a:defRPr>
            </a:lvl3pPr>
            <a:lvl4pPr marL="213690" indent="-209974">
              <a:spcBef>
                <a:spcPts val="0"/>
              </a:spcBef>
              <a:spcAft>
                <a:spcPts val="200"/>
              </a:spcAft>
              <a:buFont typeface="Arial" panose="020B0604020202020204" pitchFamily="34" charset="0"/>
              <a:buChar char="•"/>
              <a:defRPr sz="900">
                <a:solidFill>
                  <a:schemeClr val="accent1"/>
                </a:solidFill>
              </a:defRPr>
            </a:lvl4pPr>
            <a:lvl5pPr marL="419946" indent="-209974">
              <a:spcBef>
                <a:spcPts val="0"/>
              </a:spcBef>
              <a:spcAft>
                <a:spcPts val="200"/>
              </a:spcAft>
              <a:defRPr sz="900">
                <a:solidFill>
                  <a:schemeClr val="accent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4" name="Text Placeholder 10">
            <a:extLst>
              <a:ext uri="{FF2B5EF4-FFF2-40B4-BE49-F238E27FC236}">
                <a16:creationId xmlns:a16="http://schemas.microsoft.com/office/drawing/2014/main" id="{F15142A3-375C-45DF-AF42-2245E24CD465}"/>
              </a:ext>
            </a:extLst>
          </p:cNvPr>
          <p:cNvSpPr>
            <a:spLocks noGrp="1"/>
          </p:cNvSpPr>
          <p:nvPr>
            <p:ph type="body" sz="quarter" idx="34"/>
          </p:nvPr>
        </p:nvSpPr>
        <p:spPr>
          <a:xfrm>
            <a:off x="7134225" y="1062000"/>
            <a:ext cx="1687514" cy="1025922"/>
          </a:xfrm>
        </p:spPr>
        <p:txBody>
          <a:bodyPr/>
          <a:lstStyle>
            <a:lvl1pPr>
              <a:spcBef>
                <a:spcPts val="0"/>
              </a:spcBef>
              <a:spcAft>
                <a:spcPts val="200"/>
              </a:spcAft>
              <a:defRPr sz="1100"/>
            </a:lvl1pPr>
            <a:lvl2pPr>
              <a:spcBef>
                <a:spcPts val="0"/>
              </a:spcBef>
              <a:spcAft>
                <a:spcPts val="200"/>
              </a:spcAft>
              <a:defRPr sz="1100">
                <a:solidFill>
                  <a:schemeClr val="accent1"/>
                </a:solidFill>
              </a:defRPr>
            </a:lvl2pPr>
            <a:lvl3pPr marL="0" indent="0">
              <a:spcBef>
                <a:spcPts val="0"/>
              </a:spcBef>
              <a:spcAft>
                <a:spcPts val="200"/>
              </a:spcAft>
              <a:buFontTx/>
              <a:buNone/>
              <a:defRPr sz="900">
                <a:solidFill>
                  <a:schemeClr val="accent1"/>
                </a:solidFill>
              </a:defRPr>
            </a:lvl3pPr>
            <a:lvl4pPr marL="213690" indent="-209974">
              <a:spcBef>
                <a:spcPts val="0"/>
              </a:spcBef>
              <a:spcAft>
                <a:spcPts val="200"/>
              </a:spcAft>
              <a:buFont typeface="Arial" panose="020B0604020202020204" pitchFamily="34" charset="0"/>
              <a:buChar char="•"/>
              <a:defRPr sz="900">
                <a:solidFill>
                  <a:schemeClr val="accent1"/>
                </a:solidFill>
              </a:defRPr>
            </a:lvl4pPr>
            <a:lvl5pPr marL="419946" indent="-209974">
              <a:spcBef>
                <a:spcPts val="0"/>
              </a:spcBef>
              <a:spcAft>
                <a:spcPts val="200"/>
              </a:spcAft>
              <a:defRPr sz="900">
                <a:solidFill>
                  <a:schemeClr val="accent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Footer Placeholder 2">
            <a:extLst>
              <a:ext uri="{FF2B5EF4-FFF2-40B4-BE49-F238E27FC236}">
                <a16:creationId xmlns:a16="http://schemas.microsoft.com/office/drawing/2014/main" id="{45A0E1D1-8595-4E45-A401-A475018540FC}"/>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dirty="0"/>
              <a:t>| [Insert document title] | [Insert date]</a:t>
            </a:r>
          </a:p>
        </p:txBody>
      </p:sp>
      <p:grpSp>
        <p:nvGrpSpPr>
          <p:cNvPr id="43" name="Group 42">
            <a:extLst>
              <a:ext uri="{FF2B5EF4-FFF2-40B4-BE49-F238E27FC236}">
                <a16:creationId xmlns:a16="http://schemas.microsoft.com/office/drawing/2014/main" id="{B815125D-7568-4091-BEEB-35B82C7A282E}"/>
              </a:ext>
            </a:extLst>
          </p:cNvPr>
          <p:cNvGrpSpPr/>
          <p:nvPr userDrawn="1"/>
        </p:nvGrpSpPr>
        <p:grpSpPr>
          <a:xfrm>
            <a:off x="9206425" y="0"/>
            <a:ext cx="2029736" cy="2104028"/>
            <a:chOff x="3528102" y="847657"/>
            <a:chExt cx="2029736" cy="2104028"/>
          </a:xfrm>
        </p:grpSpPr>
        <p:sp>
          <p:nvSpPr>
            <p:cNvPr id="44" name="Guidance note">
              <a:extLst>
                <a:ext uri="{FF2B5EF4-FFF2-40B4-BE49-F238E27FC236}">
                  <a16:creationId xmlns:a16="http://schemas.microsoft.com/office/drawing/2014/main" id="{05DADCA8-9F14-4D3E-AEA6-3968A4B99D52}"/>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45" name="Group 44">
              <a:extLst>
                <a:ext uri="{FF2B5EF4-FFF2-40B4-BE49-F238E27FC236}">
                  <a16:creationId xmlns:a16="http://schemas.microsoft.com/office/drawing/2014/main" id="{35567F3E-A867-493E-9CDF-6C283ED69FB4}"/>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46" name="Picture 3">
                <a:extLst>
                  <a:ext uri="{FF2B5EF4-FFF2-40B4-BE49-F238E27FC236}">
                    <a16:creationId xmlns:a16="http://schemas.microsoft.com/office/drawing/2014/main" id="{EF71D8E4-9AAD-42D4-BB7D-BD4FF105C4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47" name="Rounded Rectangle 20">
                <a:extLst>
                  <a:ext uri="{FF2B5EF4-FFF2-40B4-BE49-F238E27FC236}">
                    <a16:creationId xmlns:a16="http://schemas.microsoft.com/office/drawing/2014/main" id="{F43BCCBD-E91E-4385-9D1C-933F4A1EFF49}"/>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48" name="Round Diagonal Corner Rectangle 4">
            <a:extLst>
              <a:ext uri="{FF2B5EF4-FFF2-40B4-BE49-F238E27FC236}">
                <a16:creationId xmlns:a16="http://schemas.microsoft.com/office/drawing/2014/main" id="{DCC9EC93-F46B-4A7B-8A65-57D85F810085}"/>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15674972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US"/>
              <a:t>Click to edit Master title style</a:t>
            </a:r>
            <a:endParaRPr lang="en-GB" dirty="0"/>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4033839" cy="523220"/>
          </a:xfrm>
        </p:spPr>
        <p:txBody>
          <a:bodyPr/>
          <a:lstStyle>
            <a:lvl1pPr>
              <a:spcAft>
                <a:spcPts val="0"/>
              </a:spcAft>
              <a:defRPr>
                <a:solidFill>
                  <a:schemeClr val="bg1"/>
                </a:solidFill>
              </a:defRPr>
            </a:lvl1pPr>
            <a:lvl2pPr>
              <a:defRPr>
                <a:solidFill>
                  <a:schemeClr val="bg1"/>
                </a:solidFill>
              </a:defRPr>
            </a:lvl2pPr>
          </a:lstStyle>
          <a:p>
            <a:pPr lvl="0"/>
            <a:r>
              <a:rPr lang="en-GB" dirty="0"/>
              <a:t>Name</a:t>
            </a:r>
          </a:p>
          <a:p>
            <a:pPr lvl="1"/>
            <a:r>
              <a:rPr lang="en-GB" dirty="0"/>
              <a:t>Date</a:t>
            </a:r>
          </a:p>
        </p:txBody>
      </p:sp>
      <p:pic>
        <p:nvPicPr>
          <p:cNvPr id="9" name="Picture 8"/>
          <p:cNvPicPr>
            <a:picLocks noChangeAspect="1"/>
          </p:cNvPicPr>
          <p:nvPr userDrawn="1"/>
        </p:nvPicPr>
        <p:blipFill rotWithShape="1">
          <a:blip r:embed="rId4"/>
          <a:srcRect l="7480" t="27066" r="32612"/>
          <a:stretch/>
        </p:blipFill>
        <p:spPr>
          <a:xfrm rot="16200000" flipV="1">
            <a:off x="4696555" y="696054"/>
            <a:ext cx="5143500" cy="3751391"/>
          </a:xfrm>
          <a:prstGeom prst="rect">
            <a:avLst/>
          </a:prstGeom>
        </p:spPr>
      </p:pic>
    </p:spTree>
    <p:extLst>
      <p:ext uri="{BB962C8B-B14F-4D97-AF65-F5344CB8AC3E}">
        <p14:creationId xmlns:p14="http://schemas.microsoft.com/office/powerpoint/2010/main" val="558169163"/>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srcRect l="7480" t="27066" r="32612"/>
          <a:stretch/>
        </p:blipFill>
        <p:spPr>
          <a:xfrm flipV="1">
            <a:off x="4000500" y="1392109"/>
            <a:ext cx="5143500" cy="3751391"/>
          </a:xfrm>
          <a:prstGeom prst="rect">
            <a:avLst/>
          </a:prstGeom>
        </p:spPr>
      </p:pic>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23266" y="4633912"/>
            <a:ext cx="1410824" cy="290076"/>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US"/>
              <a:t>Click to edit Master title style</a:t>
            </a:r>
            <a:endParaRPr lang="en-GB" dirty="0"/>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4033839" cy="523220"/>
          </a:xfrm>
        </p:spPr>
        <p:txBody>
          <a:bodyPr/>
          <a:lstStyle>
            <a:lvl1pPr>
              <a:spcAft>
                <a:spcPts val="0"/>
              </a:spcAft>
              <a:defRPr>
                <a:solidFill>
                  <a:schemeClr val="bg1"/>
                </a:solidFill>
              </a:defRPr>
            </a:lvl1pPr>
            <a:lvl2pPr>
              <a:defRPr>
                <a:solidFill>
                  <a:schemeClr val="bg1"/>
                </a:solidFill>
              </a:defRPr>
            </a:lvl2pPr>
          </a:lstStyle>
          <a:p>
            <a:pPr lvl="0"/>
            <a:r>
              <a:rPr lang="en-GB" dirty="0"/>
              <a:t>Name</a:t>
            </a:r>
          </a:p>
          <a:p>
            <a:pPr lvl="1"/>
            <a:r>
              <a:rPr lang="en-GB" dirty="0"/>
              <a:t>Date</a:t>
            </a:r>
          </a:p>
        </p:txBody>
      </p:sp>
    </p:spTree>
    <p:extLst>
      <p:ext uri="{BB962C8B-B14F-4D97-AF65-F5344CB8AC3E}">
        <p14:creationId xmlns:p14="http://schemas.microsoft.com/office/powerpoint/2010/main" val="3917571559"/>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chemeClr val="accent1"/>
        </a:solid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dirty="0"/>
              <a:t>Title</a:t>
            </a:r>
          </a:p>
          <a:p>
            <a:pPr lvl="1"/>
            <a:r>
              <a:rPr lang="en-GB" dirty="0"/>
              <a:t>Sub heading</a:t>
            </a:r>
          </a:p>
        </p:txBody>
      </p:sp>
      <p:pic>
        <p:nvPicPr>
          <p:cNvPr id="10" name="Graphic 9">
            <a:extLst>
              <a:ext uri="{FF2B5EF4-FFF2-40B4-BE49-F238E27FC236}">
                <a16:creationId xmlns:a16="http://schemas.microsoft.com/office/drawing/2014/main" id="{B5C1225E-7A2B-4204-8951-1CD60FF303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dirty="0"/>
              <a:t>1</a:t>
            </a:r>
          </a:p>
        </p:txBody>
      </p:sp>
      <p:pic>
        <p:nvPicPr>
          <p:cNvPr id="14" name="Picture 13"/>
          <p:cNvPicPr>
            <a:picLocks noChangeAspect="1"/>
          </p:cNvPicPr>
          <p:nvPr userDrawn="1"/>
        </p:nvPicPr>
        <p:blipFill rotWithShape="1">
          <a:blip r:embed="rId4"/>
          <a:srcRect r="23305" b="53486"/>
          <a:stretch/>
        </p:blipFill>
        <p:spPr>
          <a:xfrm>
            <a:off x="4391573" y="2078323"/>
            <a:ext cx="4752427" cy="3065177"/>
          </a:xfrm>
          <a:prstGeom prst="rect">
            <a:avLst/>
          </a:prstGeom>
        </p:spPr>
      </p:pic>
    </p:spTree>
    <p:extLst>
      <p:ext uri="{BB962C8B-B14F-4D97-AF65-F5344CB8AC3E}">
        <p14:creationId xmlns:p14="http://schemas.microsoft.com/office/powerpoint/2010/main" val="324152572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8505645" y="4778375"/>
            <a:ext cx="638355" cy="365125"/>
          </a:xfrm>
          <a:prstGeom prst="rect">
            <a:avLst/>
          </a:prstGeom>
        </p:spPr>
        <p:txBody>
          <a:bodyPr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600" smtClean="0"/>
              <a:pPr/>
              <a:t>‹#›</a:t>
            </a:fld>
            <a:endParaRPr lang="en-GB" sz="600" dirty="0"/>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105025" y="2051785"/>
            <a:ext cx="4933950" cy="1039932"/>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dirty="0"/>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dirty="0"/>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dirty="0"/>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dirty="0"/>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dirty="0"/>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dirty="0"/>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dirty="0"/>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dirty="0"/>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dirty="0"/>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dirty="0"/>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dirty="0"/>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dirty="0"/>
            </a:p>
          </p:txBody>
        </p:sp>
      </p:grpSp>
    </p:spTree>
    <p:extLst>
      <p:ext uri="{BB962C8B-B14F-4D97-AF65-F5344CB8AC3E}">
        <p14:creationId xmlns:p14="http://schemas.microsoft.com/office/powerpoint/2010/main" val="345501122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1704110C-7FA9-42B8-8B3B-DA58E665BDCC}"/>
              </a:ext>
            </a:extLst>
          </p:cNvPr>
          <p:cNvSpPr>
            <a:spLocks noGrp="1"/>
          </p:cNvSpPr>
          <p:nvPr>
            <p:ph type="body" sz="quarter" idx="16"/>
          </p:nvPr>
        </p:nvSpPr>
        <p:spPr>
          <a:xfrm>
            <a:off x="324001" y="1062500"/>
            <a:ext cx="5543400" cy="1877437"/>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a:extLst>
              <a:ext uri="{FF2B5EF4-FFF2-40B4-BE49-F238E27FC236}">
                <a16:creationId xmlns:a16="http://schemas.microsoft.com/office/drawing/2014/main" id="{BBF5AF73-3EA7-4347-84EA-D70EBAC2F18F}"/>
              </a:ext>
            </a:extLst>
          </p:cNvPr>
          <p:cNvSpPr>
            <a:spLocks noGrp="1"/>
          </p:cNvSpPr>
          <p:nvPr>
            <p:ph type="title"/>
          </p:nvPr>
        </p:nvSpPr>
        <p:spPr>
          <a:xfrm>
            <a:off x="322780" y="267573"/>
            <a:ext cx="5544620" cy="430887"/>
          </a:xfrm>
        </p:spPr>
        <p:txBody>
          <a:bodyPr/>
          <a:lstStyle/>
          <a:p>
            <a:r>
              <a:rPr lang="en-US"/>
              <a:t>Click to edit Master title style</a:t>
            </a:r>
            <a:endParaRPr lang="en-GB" dirty="0"/>
          </a:p>
        </p:txBody>
      </p:sp>
      <p:sp>
        <p:nvSpPr>
          <p:cNvPr id="10" name="Footer Placeholder 2">
            <a:extLst>
              <a:ext uri="{FF2B5EF4-FFF2-40B4-BE49-F238E27FC236}">
                <a16:creationId xmlns:a16="http://schemas.microsoft.com/office/drawing/2014/main" id="{A415EBFD-084A-4878-8287-2E1A3FCE8DDE}"/>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dirty="0"/>
              <a:t>| [Insert document title] | [Insert date]</a:t>
            </a:r>
          </a:p>
        </p:txBody>
      </p:sp>
      <p:grpSp>
        <p:nvGrpSpPr>
          <p:cNvPr id="17" name="Group 16">
            <a:extLst>
              <a:ext uri="{FF2B5EF4-FFF2-40B4-BE49-F238E27FC236}">
                <a16:creationId xmlns:a16="http://schemas.microsoft.com/office/drawing/2014/main" id="{A308CCAE-A613-4894-962F-B9332D979AE1}"/>
              </a:ext>
            </a:extLst>
          </p:cNvPr>
          <p:cNvGrpSpPr/>
          <p:nvPr userDrawn="1"/>
        </p:nvGrpSpPr>
        <p:grpSpPr>
          <a:xfrm>
            <a:off x="9206425" y="0"/>
            <a:ext cx="2029736" cy="2104028"/>
            <a:chOff x="3528102" y="847657"/>
            <a:chExt cx="2029736" cy="2104028"/>
          </a:xfrm>
        </p:grpSpPr>
        <p:sp>
          <p:nvSpPr>
            <p:cNvPr id="18" name="Guidance note">
              <a:extLst>
                <a:ext uri="{FF2B5EF4-FFF2-40B4-BE49-F238E27FC236}">
                  <a16:creationId xmlns:a16="http://schemas.microsoft.com/office/drawing/2014/main" id="{753381CB-CFAD-4C37-9043-05C8A52380A7}"/>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9" name="Group 18">
              <a:extLst>
                <a:ext uri="{FF2B5EF4-FFF2-40B4-BE49-F238E27FC236}">
                  <a16:creationId xmlns:a16="http://schemas.microsoft.com/office/drawing/2014/main" id="{8FA04F91-854A-4895-BD97-24C8BB928F41}"/>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0" name="Picture 3">
                <a:extLst>
                  <a:ext uri="{FF2B5EF4-FFF2-40B4-BE49-F238E27FC236}">
                    <a16:creationId xmlns:a16="http://schemas.microsoft.com/office/drawing/2014/main" id="{9CABB711-E1AB-41A2-A779-C8967E1B9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702CAAD7-0480-4B1D-A46C-986161320307}"/>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9978605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9F52CBFD-699B-45C5-A157-E323D3A6D5CC}"/>
              </a:ext>
            </a:extLst>
          </p:cNvPr>
          <p:cNvSpPr>
            <a:spLocks noGrp="1"/>
          </p:cNvSpPr>
          <p:nvPr>
            <p:ph type="body" sz="quarter" idx="16"/>
          </p:nvPr>
        </p:nvSpPr>
        <p:spPr>
          <a:xfrm>
            <a:off x="323999" y="1062500"/>
            <a:ext cx="4068613" cy="1877437"/>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3">
            <a:extLst>
              <a:ext uri="{FF2B5EF4-FFF2-40B4-BE49-F238E27FC236}">
                <a16:creationId xmlns:a16="http://schemas.microsoft.com/office/drawing/2014/main" id="{A54D8696-31B7-4DB8-B15D-873BDA46532E}"/>
              </a:ext>
            </a:extLst>
          </p:cNvPr>
          <p:cNvSpPr>
            <a:spLocks noGrp="1"/>
          </p:cNvSpPr>
          <p:nvPr>
            <p:ph type="body" sz="quarter" idx="17"/>
          </p:nvPr>
        </p:nvSpPr>
        <p:spPr>
          <a:xfrm>
            <a:off x="4751388" y="1062500"/>
            <a:ext cx="4068000" cy="1877437"/>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a:extLst>
              <a:ext uri="{FF2B5EF4-FFF2-40B4-BE49-F238E27FC236}">
                <a16:creationId xmlns:a16="http://schemas.microsoft.com/office/drawing/2014/main" id="{4042441E-8F2C-4081-9DA0-77F80225EC06}"/>
              </a:ext>
            </a:extLst>
          </p:cNvPr>
          <p:cNvSpPr>
            <a:spLocks noGrp="1"/>
          </p:cNvSpPr>
          <p:nvPr>
            <p:ph type="title"/>
          </p:nvPr>
        </p:nvSpPr>
        <p:spPr/>
        <p:txBody>
          <a:bodyPr/>
          <a:lstStyle/>
          <a:p>
            <a:r>
              <a:rPr lang="en-US"/>
              <a:t>Click to edit Master title style</a:t>
            </a:r>
            <a:endParaRPr lang="en-GB" dirty="0"/>
          </a:p>
        </p:txBody>
      </p:sp>
      <p:sp>
        <p:nvSpPr>
          <p:cNvPr id="11" name="Footer Placeholder 2">
            <a:extLst>
              <a:ext uri="{FF2B5EF4-FFF2-40B4-BE49-F238E27FC236}">
                <a16:creationId xmlns:a16="http://schemas.microsoft.com/office/drawing/2014/main" id="{EB7EAF22-09C0-49C9-9811-75AF4CD21686}"/>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dirty="0"/>
              <a:t>| [Insert document title] | [Insert date]</a:t>
            </a:r>
          </a:p>
        </p:txBody>
      </p:sp>
      <p:grpSp>
        <p:nvGrpSpPr>
          <p:cNvPr id="24" name="Group 23">
            <a:extLst>
              <a:ext uri="{FF2B5EF4-FFF2-40B4-BE49-F238E27FC236}">
                <a16:creationId xmlns:a16="http://schemas.microsoft.com/office/drawing/2014/main" id="{96800D90-E2FB-42D1-8CB6-1955ED546129}"/>
              </a:ext>
            </a:extLst>
          </p:cNvPr>
          <p:cNvGrpSpPr/>
          <p:nvPr userDrawn="1"/>
        </p:nvGrpSpPr>
        <p:grpSpPr>
          <a:xfrm>
            <a:off x="9206425" y="0"/>
            <a:ext cx="2029736" cy="2104028"/>
            <a:chOff x="3528102" y="847657"/>
            <a:chExt cx="2029736" cy="2104028"/>
          </a:xfrm>
        </p:grpSpPr>
        <p:sp>
          <p:nvSpPr>
            <p:cNvPr id="25" name="Guidance note">
              <a:extLst>
                <a:ext uri="{FF2B5EF4-FFF2-40B4-BE49-F238E27FC236}">
                  <a16:creationId xmlns:a16="http://schemas.microsoft.com/office/drawing/2014/main" id="{819ED999-6999-46F4-B7A1-EFF10837A570}"/>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6" name="Group 25">
              <a:extLst>
                <a:ext uri="{FF2B5EF4-FFF2-40B4-BE49-F238E27FC236}">
                  <a16:creationId xmlns:a16="http://schemas.microsoft.com/office/drawing/2014/main" id="{1B633B5A-3193-4605-B154-E0B8CB89CCB3}"/>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7" name="Picture 3">
                <a:extLst>
                  <a:ext uri="{FF2B5EF4-FFF2-40B4-BE49-F238E27FC236}">
                    <a16:creationId xmlns:a16="http://schemas.microsoft.com/office/drawing/2014/main" id="{585F499E-E2AE-40D1-BBDA-189BC79FDB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8" name="Rounded Rectangle 20">
                <a:extLst>
                  <a:ext uri="{FF2B5EF4-FFF2-40B4-BE49-F238E27FC236}">
                    <a16:creationId xmlns:a16="http://schemas.microsoft.com/office/drawing/2014/main" id="{752EE2C4-E482-438A-9070-A14C38B61464}"/>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38366306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column + image">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D0C88B5B-AAF5-47BD-AD69-1EE3F9438DF2}"/>
              </a:ext>
            </a:extLst>
          </p:cNvPr>
          <p:cNvSpPr>
            <a:spLocks noGrp="1"/>
          </p:cNvSpPr>
          <p:nvPr>
            <p:ph type="body" sz="quarter" idx="16"/>
          </p:nvPr>
        </p:nvSpPr>
        <p:spPr>
          <a:xfrm>
            <a:off x="323999" y="1062500"/>
            <a:ext cx="4068613" cy="1877437"/>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4752975" y="1062038"/>
            <a:ext cx="4051937" cy="3454400"/>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dirty="0"/>
          </a:p>
        </p:txBody>
      </p:sp>
      <p:sp>
        <p:nvSpPr>
          <p:cNvPr id="12" name="Footer Placeholder 2">
            <a:extLst>
              <a:ext uri="{FF2B5EF4-FFF2-40B4-BE49-F238E27FC236}">
                <a16:creationId xmlns:a16="http://schemas.microsoft.com/office/drawing/2014/main" id="{44373E4D-07C5-468F-A7BD-C7AD22C7764C}"/>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dirty="0"/>
              <a:t>| [Insert document title] | [Insert date]</a:t>
            </a:r>
          </a:p>
        </p:txBody>
      </p:sp>
      <p:grpSp>
        <p:nvGrpSpPr>
          <p:cNvPr id="33" name="Group 32">
            <a:extLst>
              <a:ext uri="{FF2B5EF4-FFF2-40B4-BE49-F238E27FC236}">
                <a16:creationId xmlns:a16="http://schemas.microsoft.com/office/drawing/2014/main" id="{DBC6F12F-E651-47EF-873C-C4BCFD73026C}"/>
              </a:ext>
            </a:extLst>
          </p:cNvPr>
          <p:cNvGrpSpPr/>
          <p:nvPr userDrawn="1"/>
        </p:nvGrpSpPr>
        <p:grpSpPr>
          <a:xfrm>
            <a:off x="9206425" y="0"/>
            <a:ext cx="2029736" cy="2104028"/>
            <a:chOff x="3528102" y="847657"/>
            <a:chExt cx="2029736" cy="2104028"/>
          </a:xfrm>
        </p:grpSpPr>
        <p:sp>
          <p:nvSpPr>
            <p:cNvPr id="34" name="Guidance note">
              <a:extLst>
                <a:ext uri="{FF2B5EF4-FFF2-40B4-BE49-F238E27FC236}">
                  <a16:creationId xmlns:a16="http://schemas.microsoft.com/office/drawing/2014/main" id="{F95C3436-B6EE-47A5-8CDF-DFC1CEE6A784}"/>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35" name="Group 34">
              <a:extLst>
                <a:ext uri="{FF2B5EF4-FFF2-40B4-BE49-F238E27FC236}">
                  <a16:creationId xmlns:a16="http://schemas.microsoft.com/office/drawing/2014/main" id="{F50E3572-442E-4063-AED5-829AB7EAA7C3}"/>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36" name="Picture 3">
                <a:extLst>
                  <a:ext uri="{FF2B5EF4-FFF2-40B4-BE49-F238E27FC236}">
                    <a16:creationId xmlns:a16="http://schemas.microsoft.com/office/drawing/2014/main" id="{97890FFF-8342-4E6A-B73E-44D0FCF7A2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7" name="Rounded Rectangle 20">
                <a:extLst>
                  <a:ext uri="{FF2B5EF4-FFF2-40B4-BE49-F238E27FC236}">
                    <a16:creationId xmlns:a16="http://schemas.microsoft.com/office/drawing/2014/main" id="{C5F8D64F-558B-4EE8-B969-C40A6125D25D}"/>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39" name="Round Diagonal Corner Rectangle 4">
            <a:extLst>
              <a:ext uri="{FF2B5EF4-FFF2-40B4-BE49-F238E27FC236}">
                <a16:creationId xmlns:a16="http://schemas.microsoft.com/office/drawing/2014/main" id="{DEEFE2A4-9E60-4329-8F38-C8621FA2D86F}"/>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223966111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6227763" y="1062038"/>
            <a:ext cx="2577149" cy="3454400"/>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dirty="0"/>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324000" y="1062500"/>
            <a:ext cx="2592239"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3276600" y="1062500"/>
            <a:ext cx="2592000"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dirty="0"/>
              <a:t>| [Insert document title] | [Insert date]</a:t>
            </a:r>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9206425" y="0"/>
            <a:ext cx="2029736" cy="2104028"/>
            <a:chOff x="3528102" y="847657"/>
            <a:chExt cx="2029736" cy="2104028"/>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78559715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4000" y="1062500"/>
            <a:ext cx="2592239"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600" y="1062500"/>
            <a:ext cx="2592000"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961" y="1062500"/>
            <a:ext cx="2592000" cy="1569660"/>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id="{EC8401A2-6451-4E45-96E0-C555AE389B92}"/>
              </a:ext>
            </a:extLst>
          </p:cNvPr>
          <p:cNvSpPr>
            <a:spLocks noGrp="1"/>
          </p:cNvSpPr>
          <p:nvPr>
            <p:ph type="title"/>
          </p:nvPr>
        </p:nvSpPr>
        <p:spPr/>
        <p:txBody>
          <a:bodyPr/>
          <a:lstStyle/>
          <a:p>
            <a:r>
              <a:rPr lang="en-US"/>
              <a:t>Click to edit Master title style</a:t>
            </a:r>
            <a:endParaRPr lang="en-GB" dirty="0"/>
          </a:p>
        </p:txBody>
      </p:sp>
      <p:sp>
        <p:nvSpPr>
          <p:cNvPr id="12" name="Footer Placeholder 2">
            <a:extLst>
              <a:ext uri="{FF2B5EF4-FFF2-40B4-BE49-F238E27FC236}">
                <a16:creationId xmlns:a16="http://schemas.microsoft.com/office/drawing/2014/main" id="{11993E21-89C4-43F1-B0DA-3D71670B0B04}"/>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dirty="0"/>
              <a:t>| [Insert document title] | [Insert date]</a:t>
            </a:r>
          </a:p>
        </p:txBody>
      </p:sp>
      <p:grpSp>
        <p:nvGrpSpPr>
          <p:cNvPr id="13" name="Group 12">
            <a:extLst>
              <a:ext uri="{FF2B5EF4-FFF2-40B4-BE49-F238E27FC236}">
                <a16:creationId xmlns:a16="http://schemas.microsoft.com/office/drawing/2014/main" id="{E2EC9A99-CBD6-4BA5-A71D-10F2DFE9CFA1}"/>
              </a:ext>
            </a:extLst>
          </p:cNvPr>
          <p:cNvGrpSpPr/>
          <p:nvPr userDrawn="1"/>
        </p:nvGrpSpPr>
        <p:grpSpPr>
          <a:xfrm>
            <a:off x="9206425" y="0"/>
            <a:ext cx="2029736" cy="2104028"/>
            <a:chOff x="3528102" y="847657"/>
            <a:chExt cx="2029736" cy="2104028"/>
          </a:xfrm>
        </p:grpSpPr>
        <p:sp>
          <p:nvSpPr>
            <p:cNvPr id="17" name="Guidance note">
              <a:extLst>
                <a:ext uri="{FF2B5EF4-FFF2-40B4-BE49-F238E27FC236}">
                  <a16:creationId xmlns:a16="http://schemas.microsoft.com/office/drawing/2014/main" id="{6ADE5D12-11A2-4CCE-81CB-203511BF5C3F}"/>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8" name="Group 17">
              <a:extLst>
                <a:ext uri="{FF2B5EF4-FFF2-40B4-BE49-F238E27FC236}">
                  <a16:creationId xmlns:a16="http://schemas.microsoft.com/office/drawing/2014/main" id="{E081217D-4EA5-40B0-9EA6-FAD35195E17C}"/>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464DB892-B193-4994-87A1-F3005D1BEA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5" name="Rounded Rectangle 20">
                <a:extLst>
                  <a:ext uri="{FF2B5EF4-FFF2-40B4-BE49-F238E27FC236}">
                    <a16:creationId xmlns:a16="http://schemas.microsoft.com/office/drawing/2014/main" id="{4CE544B9-8DF2-4C6C-B878-A4384379E280}"/>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91648072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ey message + text right">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3999" y="1062500"/>
            <a:ext cx="2592000" cy="2664000"/>
          </a:xfrm>
          <a:solidFill>
            <a:srgbClr val="0073CD"/>
          </a:solidFill>
        </p:spPr>
        <p:txBody>
          <a:bodyPr wrap="square" lIns="144000" tIns="108000" rIns="144000" bIns="108000">
            <a:noAutofit/>
          </a:bodyPr>
          <a:lstStyle>
            <a:lvl1pPr>
              <a:spcAft>
                <a:spcPts val="600"/>
              </a:spcAft>
              <a:defRPr>
                <a:solidFill>
                  <a:schemeClr val="bg1"/>
                </a:solidFill>
              </a:defRPr>
            </a:lvl1pPr>
            <a:lvl2pPr>
              <a:spcAft>
                <a:spcPts val="0"/>
              </a:spcAft>
              <a:defRPr sz="1600">
                <a:solidFill>
                  <a:schemeClr val="bg1"/>
                </a:solidFill>
              </a:defRPr>
            </a:lvl2pPr>
            <a:lvl3pPr marL="0" indent="0">
              <a:spcAft>
                <a:spcPts val="0"/>
              </a:spcAft>
              <a:buClr>
                <a:schemeClr val="bg1"/>
              </a:buClr>
              <a:buFontTx/>
              <a:buNone/>
              <a:defRPr sz="1600">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000" y="1062500"/>
            <a:ext cx="2592000"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id="{1896A342-D873-47FF-A0CB-ED762BAF6C05}"/>
              </a:ext>
            </a:extLst>
          </p:cNvPr>
          <p:cNvSpPr>
            <a:spLocks noGrp="1"/>
          </p:cNvSpPr>
          <p:nvPr>
            <p:ph type="title"/>
          </p:nvPr>
        </p:nvSpPr>
        <p:spPr/>
        <p:txBody>
          <a:bodyPr/>
          <a:lstStyle/>
          <a:p>
            <a:r>
              <a:rPr lang="en-US"/>
              <a:t>Click to edit Master title style</a:t>
            </a:r>
            <a:endParaRPr lang="en-GB" dirty="0"/>
          </a:p>
        </p:txBody>
      </p:sp>
      <p:sp>
        <p:nvSpPr>
          <p:cNvPr id="12" name="Footer Placeholder 2">
            <a:extLst>
              <a:ext uri="{FF2B5EF4-FFF2-40B4-BE49-F238E27FC236}">
                <a16:creationId xmlns:a16="http://schemas.microsoft.com/office/drawing/2014/main" id="{F1F48095-532B-4817-BFFB-AF6AF6A81C53}"/>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dirty="0"/>
              <a:t>| [Insert document title] | [Insert date]</a:t>
            </a:r>
          </a:p>
        </p:txBody>
      </p:sp>
      <p:grpSp>
        <p:nvGrpSpPr>
          <p:cNvPr id="26" name="Group 25">
            <a:extLst>
              <a:ext uri="{FF2B5EF4-FFF2-40B4-BE49-F238E27FC236}">
                <a16:creationId xmlns:a16="http://schemas.microsoft.com/office/drawing/2014/main" id="{B2F101B0-C15C-4E8B-BCD8-94C6F9FA8B71}"/>
              </a:ext>
            </a:extLst>
          </p:cNvPr>
          <p:cNvGrpSpPr/>
          <p:nvPr userDrawn="1"/>
        </p:nvGrpSpPr>
        <p:grpSpPr>
          <a:xfrm>
            <a:off x="9206425" y="0"/>
            <a:ext cx="2029736" cy="2104028"/>
            <a:chOff x="3528102" y="847657"/>
            <a:chExt cx="2029736" cy="2104028"/>
          </a:xfrm>
        </p:grpSpPr>
        <p:sp>
          <p:nvSpPr>
            <p:cNvPr id="27" name="Guidance note">
              <a:extLst>
                <a:ext uri="{FF2B5EF4-FFF2-40B4-BE49-F238E27FC236}">
                  <a16:creationId xmlns:a16="http://schemas.microsoft.com/office/drawing/2014/main" id="{5019EF20-6B36-43C9-BDEB-3621A64EB545}"/>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8" name="Group 27">
              <a:extLst>
                <a:ext uri="{FF2B5EF4-FFF2-40B4-BE49-F238E27FC236}">
                  <a16:creationId xmlns:a16="http://schemas.microsoft.com/office/drawing/2014/main" id="{B21C0FE1-B9EF-4B93-932D-4FD8C477B3AE}"/>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9" name="Picture 3">
                <a:extLst>
                  <a:ext uri="{FF2B5EF4-FFF2-40B4-BE49-F238E27FC236}">
                    <a16:creationId xmlns:a16="http://schemas.microsoft.com/office/drawing/2014/main" id="{7C1D4B64-6112-4E50-93D6-4D6DF530DF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0" name="Rounded Rectangle 20">
                <a:extLst>
                  <a:ext uri="{FF2B5EF4-FFF2-40B4-BE49-F238E27FC236}">
                    <a16:creationId xmlns:a16="http://schemas.microsoft.com/office/drawing/2014/main" id="{4E55863B-5F7C-47FB-BB27-4E84CB7B252B}"/>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63599285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 message + text left">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0AFD44EC-D9DC-4A2D-91EF-9F07DE3F1CEF}"/>
              </a:ext>
            </a:extLst>
          </p:cNvPr>
          <p:cNvSpPr>
            <a:spLocks noGrp="1"/>
          </p:cNvSpPr>
          <p:nvPr>
            <p:ph type="body" sz="quarter" idx="19"/>
          </p:nvPr>
        </p:nvSpPr>
        <p:spPr>
          <a:xfrm>
            <a:off x="323999" y="1062500"/>
            <a:ext cx="2592000"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id="{CDD6B893-85E5-4E35-9461-E7E97ADE1D4A}"/>
              </a:ext>
            </a:extLst>
          </p:cNvPr>
          <p:cNvSpPr>
            <a:spLocks noGrp="1"/>
          </p:cNvSpPr>
          <p:nvPr>
            <p:ph type="title"/>
          </p:nvPr>
        </p:nvSpPr>
        <p:spPr/>
        <p:txBody>
          <a:bodyPr/>
          <a:lstStyle/>
          <a:p>
            <a:r>
              <a:rPr lang="en-US"/>
              <a:t>Click to edit Master title style</a:t>
            </a:r>
            <a:endParaRPr lang="en-GB" dirty="0"/>
          </a:p>
        </p:txBody>
      </p:sp>
      <p:sp>
        <p:nvSpPr>
          <p:cNvPr id="13" name="Text Placeholder 3">
            <a:extLst>
              <a:ext uri="{FF2B5EF4-FFF2-40B4-BE49-F238E27FC236}">
                <a16:creationId xmlns:a16="http://schemas.microsoft.com/office/drawing/2014/main" id="{22177FB2-8BB7-4D7D-AD52-7C859E8DFE46}"/>
              </a:ext>
            </a:extLst>
          </p:cNvPr>
          <p:cNvSpPr>
            <a:spLocks noGrp="1"/>
          </p:cNvSpPr>
          <p:nvPr>
            <p:ph type="body" sz="quarter" idx="16"/>
          </p:nvPr>
        </p:nvSpPr>
        <p:spPr>
          <a:xfrm>
            <a:off x="6228000" y="1062500"/>
            <a:ext cx="2592000" cy="2664000"/>
          </a:xfrm>
          <a:solidFill>
            <a:srgbClr val="0073CD"/>
          </a:solidFill>
        </p:spPr>
        <p:txBody>
          <a:bodyPr wrap="square" lIns="144000" tIns="108000" rIns="144000" bIns="108000">
            <a:noAutofit/>
          </a:bodyPr>
          <a:lstStyle>
            <a:lvl1pPr>
              <a:spcAft>
                <a:spcPts val="600"/>
              </a:spcAft>
              <a:defRPr sz="1800">
                <a:solidFill>
                  <a:schemeClr val="bg1"/>
                </a:solidFill>
              </a:defRPr>
            </a:lvl1pPr>
            <a:lvl2pPr>
              <a:spcAft>
                <a:spcPts val="0"/>
              </a:spcAft>
              <a:defRPr sz="1600">
                <a:solidFill>
                  <a:schemeClr val="bg1"/>
                </a:solidFill>
              </a:defRPr>
            </a:lvl2pPr>
            <a:lvl3pPr marL="0" indent="0">
              <a:spcAft>
                <a:spcPts val="0"/>
              </a:spcAft>
              <a:buClr>
                <a:schemeClr val="bg1"/>
              </a:buClr>
              <a:buFontTx/>
              <a:buNone/>
              <a:defRPr sz="1600">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6" name="Footer Placeholder 2">
            <a:extLst>
              <a:ext uri="{FF2B5EF4-FFF2-40B4-BE49-F238E27FC236}">
                <a16:creationId xmlns:a16="http://schemas.microsoft.com/office/drawing/2014/main" id="{CC0BFDE7-E46E-4D15-A8FA-219C8CB4D49F}"/>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dirty="0"/>
              <a:t>| [Insert document title] | [Insert date]</a:t>
            </a:r>
          </a:p>
        </p:txBody>
      </p:sp>
      <p:grpSp>
        <p:nvGrpSpPr>
          <p:cNvPr id="27" name="Group 26">
            <a:extLst>
              <a:ext uri="{FF2B5EF4-FFF2-40B4-BE49-F238E27FC236}">
                <a16:creationId xmlns:a16="http://schemas.microsoft.com/office/drawing/2014/main" id="{A6F0B578-E378-46F0-A4C9-1552A629C76D}"/>
              </a:ext>
            </a:extLst>
          </p:cNvPr>
          <p:cNvGrpSpPr/>
          <p:nvPr userDrawn="1"/>
        </p:nvGrpSpPr>
        <p:grpSpPr>
          <a:xfrm>
            <a:off x="9206425" y="0"/>
            <a:ext cx="2029736" cy="2104028"/>
            <a:chOff x="3528102" y="847657"/>
            <a:chExt cx="2029736" cy="2104028"/>
          </a:xfrm>
        </p:grpSpPr>
        <p:sp>
          <p:nvSpPr>
            <p:cNvPr id="28" name="Guidance note">
              <a:extLst>
                <a:ext uri="{FF2B5EF4-FFF2-40B4-BE49-F238E27FC236}">
                  <a16:creationId xmlns:a16="http://schemas.microsoft.com/office/drawing/2014/main" id="{F2DEB423-320E-404F-8B3B-CCFAFB4B5554}"/>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9" name="Group 28">
              <a:extLst>
                <a:ext uri="{FF2B5EF4-FFF2-40B4-BE49-F238E27FC236}">
                  <a16:creationId xmlns:a16="http://schemas.microsoft.com/office/drawing/2014/main" id="{E3BE6250-E57A-419B-A962-5A85632A71B4}"/>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30" name="Picture 3">
                <a:extLst>
                  <a:ext uri="{FF2B5EF4-FFF2-40B4-BE49-F238E27FC236}">
                    <a16:creationId xmlns:a16="http://schemas.microsoft.com/office/drawing/2014/main" id="{3815D591-B560-4B71-ACE3-786F10B3ED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1" name="Rounded Rectangle 20">
                <a:extLst>
                  <a:ext uri="{FF2B5EF4-FFF2-40B4-BE49-F238E27FC236}">
                    <a16:creationId xmlns:a16="http://schemas.microsoft.com/office/drawing/2014/main" id="{D9C85BF9-7030-4B6C-A627-472B55A9DB32}"/>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57171058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tabLst>
                <a:tab pos="989013" algn="l"/>
              </a:tabLst>
            </a:pPr>
            <a:r>
              <a:rPr lang="en-GB" dirty="0"/>
              <a:t>| [Insert document title] | [Insert date]</a:t>
            </a:r>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322780" y="1068388"/>
            <a:ext cx="5544621" cy="1877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dirty="0"/>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9206425" y="0"/>
            <a:ext cx="2029736" cy="2104028"/>
            <a:chOff x="3528102" y="847657"/>
            <a:chExt cx="2029736" cy="2104028"/>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5274085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322780" y="267573"/>
            <a:ext cx="849737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dirty="0"/>
          </a:p>
        </p:txBody>
      </p:sp>
      <p:sp>
        <p:nvSpPr>
          <p:cNvPr id="32791" name="Rectangle 3"/>
          <p:cNvSpPr>
            <a:spLocks noGrp="1" noChangeArrowheads="1"/>
          </p:cNvSpPr>
          <p:nvPr>
            <p:ph type="body" idx="1"/>
          </p:nvPr>
        </p:nvSpPr>
        <p:spPr bwMode="auto">
          <a:xfrm>
            <a:off x="322780" y="1058864"/>
            <a:ext cx="849844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dirty="0"/>
              <a:t>Heading 1</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7" name="Slide Number Placeholder 5"/>
          <p:cNvSpPr txBox="1">
            <a:spLocks/>
          </p:cNvSpPr>
          <p:nvPr/>
        </p:nvSpPr>
        <p:spPr>
          <a:xfrm>
            <a:off x="8286937" y="4740424"/>
            <a:ext cx="534283" cy="169277"/>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1100" smtClean="0">
                <a:solidFill>
                  <a:schemeClr val="accent1"/>
                </a:solidFill>
              </a:rPr>
              <a:pPr/>
              <a:t>‹#›</a:t>
            </a:fld>
            <a:endParaRPr lang="en-GB" sz="1100" dirty="0">
              <a:solidFill>
                <a:schemeClr val="accent1"/>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234838" y="4740424"/>
            <a:ext cx="7195415" cy="169277"/>
          </a:xfrm>
          <a:prstGeom prst="rect">
            <a:avLst/>
          </a:prstGeom>
        </p:spPr>
        <p:txBody>
          <a:bodyPr wrap="square" lIns="0" tIns="0" rIns="0" bIns="0" anchor="b">
            <a:spAutoFit/>
          </a:bodyPr>
          <a:lstStyle>
            <a:lvl1pPr algn="l">
              <a:defRPr lang="en-GB" sz="1100" b="0" dirty="0">
                <a:solidFill>
                  <a:schemeClr val="accent1"/>
                </a:solidFill>
                <a:latin typeface="+mn-lt"/>
                <a:ea typeface="+mn-ea"/>
              </a:defRPr>
            </a:lvl1pPr>
          </a:lstStyle>
          <a:p>
            <a:pPr>
              <a:tabLst>
                <a:tab pos="989013" algn="l"/>
              </a:tabLst>
            </a:pPr>
            <a:r>
              <a:rPr lang="en-GB" dirty="0"/>
              <a:t>| [Insert document title] | [Insert date]</a:t>
            </a: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322780" y="4740424"/>
            <a:ext cx="912058"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tabLst>
                <a:tab pos="989013" algn="l"/>
              </a:tabLst>
            </a:pPr>
            <a:r>
              <a:rPr lang="en-GB" b="1" dirty="0"/>
              <a:t>National Grid </a:t>
            </a:r>
          </a:p>
        </p:txBody>
      </p:sp>
    </p:spTree>
  </p:cSld>
  <p:clrMap bg1="lt1" tx1="dk1" bg2="lt2" tx2="dk2" accent1="accent1" accent2="accent2" accent3="accent3" accent4="accent4" accent5="accent5" accent6="accent6" hlink="hlink" folHlink="folHlink"/>
  <p:sldLayoutIdLst>
    <p:sldLayoutId id="2147483785" r:id="rId1"/>
    <p:sldLayoutId id="2147483800" r:id="rId2"/>
    <p:sldLayoutId id="2147483801" r:id="rId3"/>
    <p:sldLayoutId id="2147483803" r:id="rId4"/>
    <p:sldLayoutId id="2147483813" r:id="rId5"/>
    <p:sldLayoutId id="2147483804" r:id="rId6"/>
    <p:sldLayoutId id="2147483805" r:id="rId7"/>
    <p:sldLayoutId id="2147483806" r:id="rId8"/>
    <p:sldLayoutId id="2147483786" r:id="rId9"/>
    <p:sldLayoutId id="2147483808" r:id="rId10"/>
    <p:sldLayoutId id="2147483809" r:id="rId11"/>
    <p:sldLayoutId id="2147483814" r:id="rId12"/>
    <p:sldLayoutId id="2147483810" r:id="rId13"/>
    <p:sldLayoutId id="2147483811" r:id="rId14"/>
    <p:sldLayoutId id="2147483812" r:id="rId15"/>
    <p:sldLayoutId id="2147483790" r:id="rId16"/>
    <p:sldLayoutId id="2147483815" r:id="rId17"/>
    <p:sldLayoutId id="2147483816" r:id="rId18"/>
    <p:sldLayoutId id="2147483784" r:id="rId19"/>
  </p:sldLayoutIdLst>
  <p:transition>
    <p:fade/>
  </p:transition>
  <p:hf sldNum="0" hdr="0" dt="0"/>
  <p:txStyles>
    <p:titleStyle>
      <a:lvl1pPr algn="l" rtl="0" eaLnBrk="1" fontAlgn="base" hangingPunct="1">
        <a:spcBef>
          <a:spcPct val="0"/>
        </a:spcBef>
        <a:spcAft>
          <a:spcPct val="0"/>
        </a:spcAft>
        <a:defRPr sz="2400" b="1">
          <a:solidFill>
            <a:schemeClr val="accent1"/>
          </a:solidFill>
          <a:latin typeface="+mj-lt"/>
          <a:ea typeface="+mj-ea"/>
          <a:cs typeface="+mj-cs"/>
        </a:defRPr>
      </a:lvl1pPr>
      <a:lvl2pPr algn="l" rtl="0" eaLnBrk="1" fontAlgn="base" hangingPunct="1">
        <a:spcBef>
          <a:spcPct val="0"/>
        </a:spcBef>
        <a:spcAft>
          <a:spcPct val="0"/>
        </a:spcAft>
        <a:defRPr sz="2100" b="1">
          <a:solidFill>
            <a:srgbClr val="0079C1"/>
          </a:solidFill>
          <a:latin typeface="Arial" charset="0"/>
          <a:ea typeface="ＭＳ Ｐゴシック" pitchFamily="48" charset="-128"/>
        </a:defRPr>
      </a:lvl2pPr>
      <a:lvl3pPr algn="l" rtl="0" eaLnBrk="1" fontAlgn="base" hangingPunct="1">
        <a:spcBef>
          <a:spcPct val="0"/>
        </a:spcBef>
        <a:spcAft>
          <a:spcPct val="0"/>
        </a:spcAft>
        <a:defRPr sz="2100" b="1">
          <a:solidFill>
            <a:srgbClr val="0079C1"/>
          </a:solidFill>
          <a:latin typeface="Arial" charset="0"/>
          <a:ea typeface="ＭＳ Ｐゴシック" pitchFamily="48" charset="-128"/>
        </a:defRPr>
      </a:lvl3pPr>
      <a:lvl4pPr algn="l" rtl="0" eaLnBrk="1" fontAlgn="base" hangingPunct="1">
        <a:spcBef>
          <a:spcPct val="0"/>
        </a:spcBef>
        <a:spcAft>
          <a:spcPct val="0"/>
        </a:spcAft>
        <a:defRPr sz="2100" b="1">
          <a:solidFill>
            <a:srgbClr val="0079C1"/>
          </a:solidFill>
          <a:latin typeface="Arial" charset="0"/>
          <a:ea typeface="ＭＳ Ｐゴシック" pitchFamily="48" charset="-128"/>
        </a:defRPr>
      </a:lvl4pPr>
      <a:lvl5pPr algn="l" rtl="0" eaLnBrk="1" fontAlgn="base" hangingPunct="1">
        <a:spcBef>
          <a:spcPct val="0"/>
        </a:spcBef>
        <a:spcAft>
          <a:spcPct val="0"/>
        </a:spcAft>
        <a:defRPr sz="2100" b="1">
          <a:solidFill>
            <a:srgbClr val="0079C1"/>
          </a:solidFill>
          <a:latin typeface="Arial" charset="0"/>
          <a:ea typeface="ＭＳ Ｐゴシック" pitchFamily="48" charset="-128"/>
        </a:defRPr>
      </a:lvl5pPr>
      <a:lvl6pPr marL="342866" algn="l" rtl="0" eaLnBrk="1" fontAlgn="base" hangingPunct="1">
        <a:spcBef>
          <a:spcPct val="0"/>
        </a:spcBef>
        <a:spcAft>
          <a:spcPct val="0"/>
        </a:spcAft>
        <a:defRPr sz="2100" b="1">
          <a:solidFill>
            <a:srgbClr val="0079C1"/>
          </a:solidFill>
          <a:latin typeface="Arial" charset="0"/>
          <a:ea typeface="ＭＳ Ｐゴシック" pitchFamily="48" charset="-128"/>
        </a:defRPr>
      </a:lvl6pPr>
      <a:lvl7pPr marL="685732" algn="l" rtl="0" eaLnBrk="1" fontAlgn="base" hangingPunct="1">
        <a:spcBef>
          <a:spcPct val="0"/>
        </a:spcBef>
        <a:spcAft>
          <a:spcPct val="0"/>
        </a:spcAft>
        <a:defRPr sz="2100" b="1">
          <a:solidFill>
            <a:srgbClr val="0079C1"/>
          </a:solidFill>
          <a:latin typeface="Arial" charset="0"/>
          <a:ea typeface="ＭＳ Ｐゴシック" pitchFamily="48" charset="-128"/>
        </a:defRPr>
      </a:lvl7pPr>
      <a:lvl8pPr marL="1028598" algn="l" rtl="0" eaLnBrk="1" fontAlgn="base" hangingPunct="1">
        <a:spcBef>
          <a:spcPct val="0"/>
        </a:spcBef>
        <a:spcAft>
          <a:spcPct val="0"/>
        </a:spcAft>
        <a:defRPr sz="2100" b="1">
          <a:solidFill>
            <a:srgbClr val="0079C1"/>
          </a:solidFill>
          <a:latin typeface="Arial" charset="0"/>
          <a:ea typeface="ＭＳ Ｐゴシック" pitchFamily="48" charset="-128"/>
        </a:defRPr>
      </a:lvl8pPr>
      <a:lvl9pPr marL="1371464" algn="l" rtl="0" eaLnBrk="1" fontAlgn="base" hangingPunct="1">
        <a:spcBef>
          <a:spcPct val="0"/>
        </a:spcBef>
        <a:spcAft>
          <a:spcPct val="0"/>
        </a:spcAft>
        <a:defRPr sz="21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2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1200"/>
        </a:spcAft>
        <a:buClr>
          <a:schemeClr val="tx1"/>
        </a:buClr>
        <a:buFontTx/>
        <a:buNone/>
        <a:defRPr sz="1600">
          <a:solidFill>
            <a:schemeClr val="tx1"/>
          </a:solidFill>
          <a:latin typeface="+mn-lt"/>
          <a:ea typeface="+mn-ea"/>
        </a:defRPr>
      </a:lvl2pPr>
      <a:lvl3pPr marL="27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3pPr>
      <a:lvl4pPr marL="54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4pPr>
      <a:lvl5pPr marL="81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p:bodyStyle>
    <p:otherStyle>
      <a:defPPr>
        <a:defRPr lang="en-GB"/>
      </a:defPPr>
      <a:lvl1pPr marL="0" indent="0" algn="l" rtl="0" eaLnBrk="1" fontAlgn="base" hangingPunct="1">
        <a:spcBef>
          <a:spcPct val="0"/>
        </a:spcBef>
        <a:spcAft>
          <a:spcPts val="600"/>
        </a:spcAft>
        <a:buClr>
          <a:schemeClr val="tx1"/>
        </a:buClr>
        <a:buFontTx/>
        <a:buNone/>
        <a:defRPr sz="12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200">
          <a:solidFill>
            <a:schemeClr val="tx1"/>
          </a:solidFill>
          <a:latin typeface="+mn-lt"/>
          <a:ea typeface="+mn-ea"/>
        </a:defRPr>
      </a:lvl2pPr>
      <a:lvl3pPr marL="18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3pPr>
      <a:lvl4pPr marL="36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4pPr>
      <a:lvl5pPr marL="54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5pPr>
      <a:lvl6pPr marL="180000" indent="-180000" algn="l" rtl="0" eaLnBrk="1" fontAlgn="base" hangingPunct="1">
        <a:spcBef>
          <a:spcPct val="0"/>
        </a:spcBef>
        <a:spcAft>
          <a:spcPts val="600"/>
        </a:spcAft>
        <a:buClr>
          <a:schemeClr val="accent1"/>
        </a:buClr>
        <a:buFont typeface="+mj-lt"/>
        <a:buAutoNum type="arabicPeriod"/>
        <a:defRPr sz="1200">
          <a:solidFill>
            <a:schemeClr val="tx1"/>
          </a:solidFill>
          <a:latin typeface="+mn-lt"/>
          <a:ea typeface="+mn-ea"/>
        </a:defRPr>
      </a:lvl6pPr>
      <a:lvl7pPr marL="360000" indent="-180000" algn="l" rtl="0" eaLnBrk="1" fontAlgn="base" hangingPunct="1">
        <a:spcBef>
          <a:spcPct val="0"/>
        </a:spcBef>
        <a:spcAft>
          <a:spcPts val="600"/>
        </a:spcAft>
        <a:buClr>
          <a:schemeClr val="accent1"/>
        </a:buClr>
        <a:buFont typeface="+mj-lt"/>
        <a:buAutoNum type="alphaLcPeriod"/>
        <a:defRPr sz="1200">
          <a:solidFill>
            <a:schemeClr val="tx1"/>
          </a:solidFill>
          <a:latin typeface="+mn-lt"/>
          <a:ea typeface="+mn-ea"/>
        </a:defRPr>
      </a:lvl7pPr>
      <a:lvl8pPr marL="540000" indent="-180000" algn="l" rtl="0" eaLnBrk="1" fontAlgn="base" hangingPunct="1">
        <a:spcBef>
          <a:spcPct val="0"/>
        </a:spcBef>
        <a:spcAft>
          <a:spcPts val="600"/>
        </a:spcAft>
        <a:buClr>
          <a:schemeClr val="accent1"/>
        </a:buClr>
        <a:buFont typeface="+mj-lt"/>
        <a:buAutoNum type="romanLcPeriod"/>
        <a:defRPr sz="12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12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4"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hyperlink" Target="https://www.nationalgrid.com/cop26/voices-for-a-green-future"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hyperlink" Target="https://www.instagram.com/cop26uk/" TargetMode="External"/><Relationship Id="rId13" Type="http://schemas.openxmlformats.org/officeDocument/2006/relationships/hyperlink" Target="https://www.instagram.com/maddiemoate/" TargetMode="External"/><Relationship Id="rId3" Type="http://schemas.openxmlformats.org/officeDocument/2006/relationships/hyperlink" Target="https://www.linkedin.com/company/cop26uk/" TargetMode="External"/><Relationship Id="rId7" Type="http://schemas.openxmlformats.org/officeDocument/2006/relationships/hyperlink" Target="https://www.instagram.com/nationalgriduk/" TargetMode="External"/><Relationship Id="rId12" Type="http://schemas.openxmlformats.org/officeDocument/2006/relationships/hyperlink" Target="https://www.instagram.com/drshinisomara/" TargetMode="External"/><Relationship Id="rId2" Type="http://schemas.openxmlformats.org/officeDocument/2006/relationships/hyperlink" Target="https://www.linkedin.com/company/national-grid" TargetMode="External"/><Relationship Id="rId16" Type="http://schemas.openxmlformats.org/officeDocument/2006/relationships/hyperlink" Target="https://www.instagram.com/tigerlillyquinn/" TargetMode="External"/><Relationship Id="rId1" Type="http://schemas.openxmlformats.org/officeDocument/2006/relationships/slideLayout" Target="../slideLayouts/slideLayout9.xml"/><Relationship Id="rId6" Type="http://schemas.openxmlformats.org/officeDocument/2006/relationships/hyperlink" Target="https://www.facebook.com/NationalGridUK/" TargetMode="External"/><Relationship Id="rId11" Type="http://schemas.openxmlformats.org/officeDocument/2006/relationships/hyperlink" Target="https://www.instagram.com/helenskelton/" TargetMode="External"/><Relationship Id="rId5" Type="http://schemas.openxmlformats.org/officeDocument/2006/relationships/hyperlink" Target="https://twitter.com/COP26" TargetMode="External"/><Relationship Id="rId15" Type="http://schemas.openxmlformats.org/officeDocument/2006/relationships/hyperlink" Target="https://www.instagram.com/gregfoot/" TargetMode="External"/><Relationship Id="rId10" Type="http://schemas.openxmlformats.org/officeDocument/2006/relationships/hyperlink" Target="https://www.youtube.com/channel/UCyiVEaIGxX7Y0KX7e8TZ3YA" TargetMode="External"/><Relationship Id="rId4" Type="http://schemas.openxmlformats.org/officeDocument/2006/relationships/hyperlink" Target="https://twitter.com/nationalgriduk" TargetMode="External"/><Relationship Id="rId9" Type="http://schemas.openxmlformats.org/officeDocument/2006/relationships/hyperlink" Target="https://www.youtube.com/channel/UCclWda-QObRehNh15Dk0NPQ" TargetMode="External"/><Relationship Id="rId14" Type="http://schemas.openxmlformats.org/officeDocument/2006/relationships/hyperlink" Target="https://www.youtube.com/channel/UCQ0_JQL4wdQd-Xe5hC4PwTg"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ngrid.com/2Uh9AED"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National Grid </a:t>
            </a:r>
            <a:br>
              <a:rPr lang="en-GB" dirty="0"/>
            </a:br>
            <a:r>
              <a:rPr lang="en-GB" dirty="0"/>
              <a:t>Voices for a Green Future</a:t>
            </a:r>
            <a:endParaRPr lang="en-GB" dirty="0">
              <a:cs typeface="Arial"/>
            </a:endParaRPr>
          </a:p>
        </p:txBody>
      </p:sp>
      <p:sp>
        <p:nvSpPr>
          <p:cNvPr id="3" name="Text Placeholder 2"/>
          <p:cNvSpPr>
            <a:spLocks noGrp="1"/>
          </p:cNvSpPr>
          <p:nvPr>
            <p:ph type="body" sz="quarter" idx="10"/>
          </p:nvPr>
        </p:nvSpPr>
        <p:spPr>
          <a:xfrm>
            <a:off x="330195" y="2600550"/>
            <a:ext cx="4033839" cy="954107"/>
          </a:xfrm>
        </p:spPr>
        <p:txBody>
          <a:bodyPr/>
          <a:lstStyle/>
          <a:p>
            <a:r>
              <a:rPr lang="en-GB" dirty="0"/>
              <a:t>Social media pack</a:t>
            </a:r>
          </a:p>
          <a:p>
            <a:pPr lvl="1"/>
            <a:r>
              <a:rPr lang="en-GB" dirty="0"/>
              <a:t>18 June 2021</a:t>
            </a:r>
            <a:endParaRPr lang="en-GB" dirty="0">
              <a:cs typeface="Arial"/>
            </a:endParaRPr>
          </a:p>
          <a:p>
            <a:endParaRPr lang="en-GB" dirty="0"/>
          </a:p>
        </p:txBody>
      </p:sp>
    </p:spTree>
    <p:extLst>
      <p:ext uri="{BB962C8B-B14F-4D97-AF65-F5344CB8AC3E}">
        <p14:creationId xmlns:p14="http://schemas.microsoft.com/office/powerpoint/2010/main" val="14659102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7422BD-2E17-4754-877A-EEDB92B5BFDD}"/>
              </a:ext>
            </a:extLst>
          </p:cNvPr>
          <p:cNvSpPr>
            <a:spLocks noGrp="1"/>
          </p:cNvSpPr>
          <p:nvPr>
            <p:ph type="body" sz="quarter" idx="11"/>
          </p:nvPr>
        </p:nvSpPr>
        <p:spPr>
          <a:xfrm>
            <a:off x="322780" y="1068388"/>
            <a:ext cx="5544621" cy="2492990"/>
          </a:xfrm>
        </p:spPr>
        <p:txBody>
          <a:bodyPr/>
          <a:lstStyle/>
          <a:p>
            <a:r>
              <a:rPr lang="en-GB" sz="1400" dirty="0">
                <a:cs typeface="Arial"/>
              </a:rPr>
              <a:t>21 June: </a:t>
            </a:r>
            <a:r>
              <a:rPr lang="en-GB" sz="1400" b="0" dirty="0">
                <a:cs typeface="Arial"/>
              </a:rPr>
              <a:t>Launch</a:t>
            </a:r>
          </a:p>
          <a:p>
            <a:r>
              <a:rPr lang="en-GB" sz="1400" dirty="0">
                <a:cs typeface="Arial"/>
              </a:rPr>
              <a:t>17th August: </a:t>
            </a:r>
            <a:r>
              <a:rPr lang="en-GB" sz="1400" b="0" dirty="0">
                <a:cs typeface="Arial"/>
              </a:rPr>
              <a:t>Competition closes</a:t>
            </a:r>
          </a:p>
          <a:p>
            <a:r>
              <a:rPr lang="en-GB" sz="1400" dirty="0">
                <a:cs typeface="Arial"/>
              </a:rPr>
              <a:t>1st September: </a:t>
            </a:r>
            <a:r>
              <a:rPr lang="en-GB" sz="1400" b="0" dirty="0">
                <a:cs typeface="Arial"/>
              </a:rPr>
              <a:t>Shortlisted finalists notified</a:t>
            </a:r>
          </a:p>
          <a:p>
            <a:r>
              <a:rPr lang="en-GB" sz="1400" dirty="0">
                <a:cs typeface="Arial"/>
              </a:rPr>
              <a:t>23rd September: </a:t>
            </a:r>
            <a:r>
              <a:rPr lang="en-GB" sz="1400" b="0" dirty="0">
                <a:cs typeface="Arial"/>
              </a:rPr>
              <a:t>Winners notified</a:t>
            </a:r>
          </a:p>
          <a:p>
            <a:r>
              <a:rPr lang="en-GB" sz="1400" dirty="0">
                <a:cs typeface="Arial"/>
              </a:rPr>
              <a:t>20th October: </a:t>
            </a:r>
            <a:r>
              <a:rPr lang="en-GB" sz="1400" b="0" dirty="0">
                <a:cs typeface="Arial"/>
              </a:rPr>
              <a:t>Winners publicly announced</a:t>
            </a:r>
          </a:p>
          <a:p>
            <a:r>
              <a:rPr lang="en-GB" sz="1400" dirty="0">
                <a:cs typeface="Arial"/>
              </a:rPr>
              <a:t>TBC November: </a:t>
            </a:r>
            <a:r>
              <a:rPr lang="en-GB" sz="1400" b="0" dirty="0">
                <a:cs typeface="Arial"/>
              </a:rPr>
              <a:t>Speeches played at COP26</a:t>
            </a:r>
          </a:p>
          <a:p>
            <a:endParaRPr lang="en-GB" dirty="0">
              <a:cs typeface="Arial"/>
            </a:endParaRPr>
          </a:p>
        </p:txBody>
      </p:sp>
      <p:sp>
        <p:nvSpPr>
          <p:cNvPr id="4" name="Title 3">
            <a:extLst>
              <a:ext uri="{FF2B5EF4-FFF2-40B4-BE49-F238E27FC236}">
                <a16:creationId xmlns:a16="http://schemas.microsoft.com/office/drawing/2014/main" id="{4A27FFAB-A54D-4C36-AB43-6E174CF65BB3}"/>
              </a:ext>
            </a:extLst>
          </p:cNvPr>
          <p:cNvSpPr>
            <a:spLocks noGrp="1"/>
          </p:cNvSpPr>
          <p:nvPr>
            <p:ph type="title"/>
          </p:nvPr>
        </p:nvSpPr>
        <p:spPr/>
        <p:txBody>
          <a:bodyPr/>
          <a:lstStyle/>
          <a:p>
            <a:r>
              <a:rPr lang="en-GB" dirty="0">
                <a:cs typeface="Arial"/>
              </a:rPr>
              <a:t>Key dates and messaging</a:t>
            </a:r>
            <a:endParaRPr lang="en-GB" dirty="0"/>
          </a:p>
        </p:txBody>
      </p:sp>
      <p:sp>
        <p:nvSpPr>
          <p:cNvPr id="2" name="Footer Placeholder 1">
            <a:extLst>
              <a:ext uri="{FF2B5EF4-FFF2-40B4-BE49-F238E27FC236}">
                <a16:creationId xmlns:a16="http://schemas.microsoft.com/office/drawing/2014/main" id="{23A77964-41A3-477A-A5AE-9B4C6137F23A}"/>
              </a:ext>
            </a:extLst>
          </p:cNvPr>
          <p:cNvSpPr>
            <a:spLocks noGrp="1"/>
          </p:cNvSpPr>
          <p:nvPr>
            <p:ph type="ftr" sz="quarter" idx="10"/>
          </p:nvPr>
        </p:nvSpPr>
        <p:spPr>
          <a:xfrm>
            <a:off x="1234838" y="4740424"/>
            <a:ext cx="7195415" cy="169277"/>
          </a:xfrm>
        </p:spPr>
        <p:txBody>
          <a:bodyPr/>
          <a:lstStyle/>
          <a:p>
            <a:pPr>
              <a:tabLst>
                <a:tab pos="989013" algn="l"/>
              </a:tabLst>
            </a:pPr>
            <a:r>
              <a:rPr lang="en-GB" dirty="0">
                <a:ea typeface="+mn-lt"/>
                <a:cs typeface="+mn-lt"/>
              </a:rPr>
              <a:t>| Voices for a Green Future school social media pack | 18 June 2021</a:t>
            </a:r>
            <a:endParaRPr lang="en-US" dirty="0"/>
          </a:p>
        </p:txBody>
      </p:sp>
      <p:sp>
        <p:nvSpPr>
          <p:cNvPr id="7" name="TextBox 6">
            <a:extLst>
              <a:ext uri="{FF2B5EF4-FFF2-40B4-BE49-F238E27FC236}">
                <a16:creationId xmlns:a16="http://schemas.microsoft.com/office/drawing/2014/main" id="{50BEF5DB-1B33-4311-9704-1883AE4A86C3}"/>
              </a:ext>
            </a:extLst>
          </p:cNvPr>
          <p:cNvSpPr txBox="1"/>
          <p:nvPr/>
        </p:nvSpPr>
        <p:spPr bwMode="auto">
          <a:xfrm>
            <a:off x="5174281" y="1068980"/>
            <a:ext cx="2743200" cy="187743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137160" tIns="137160" rIns="137160" bIns="137160" numCol="1" spcCol="0" rtlCol="0" fromWordArt="0" anchor="t" anchorCtr="0" forceAA="0" compatLnSpc="1">
            <a:prstTxWarp prst="textNoShape">
              <a:avLst/>
            </a:prstTxWarp>
            <a:spAutoFit/>
          </a:bodyPr>
          <a:lstStyle/>
          <a:p>
            <a:r>
              <a:rPr lang="en-GB" sz="1400" dirty="0">
                <a:solidFill>
                  <a:schemeClr val="bg1"/>
                </a:solidFill>
                <a:cs typeface="Arial"/>
              </a:rPr>
              <a:t>Campaign hashtag:</a:t>
            </a:r>
            <a:r>
              <a:rPr lang="en-GB" sz="1400" b="0" dirty="0">
                <a:solidFill>
                  <a:schemeClr val="bg1"/>
                </a:solidFill>
                <a:cs typeface="Arial"/>
              </a:rPr>
              <a:t> #VoicesForAGreenFuture</a:t>
            </a:r>
          </a:p>
          <a:p>
            <a:endParaRPr lang="en-GB" sz="1400" b="0" dirty="0">
              <a:solidFill>
                <a:schemeClr val="bg1"/>
              </a:solidFill>
              <a:cs typeface="Arial"/>
            </a:endParaRPr>
          </a:p>
          <a:p>
            <a:r>
              <a:rPr lang="en-GB" sz="1400" dirty="0">
                <a:solidFill>
                  <a:schemeClr val="bg1"/>
                </a:solidFill>
                <a:cs typeface="Arial"/>
              </a:rPr>
              <a:t>We will also use:</a:t>
            </a:r>
          </a:p>
          <a:p>
            <a:r>
              <a:rPr lang="en-GB" sz="1400" b="0" dirty="0">
                <a:solidFill>
                  <a:schemeClr val="bg1"/>
                </a:solidFill>
                <a:cs typeface="Arial"/>
              </a:rPr>
              <a:t>#TogetherForOurPlanet</a:t>
            </a:r>
          </a:p>
          <a:p>
            <a:r>
              <a:rPr lang="en-GB" sz="1400" b="0" dirty="0">
                <a:solidFill>
                  <a:schemeClr val="bg1"/>
                </a:solidFill>
                <a:cs typeface="Arial"/>
              </a:rPr>
              <a:t>#COP26</a:t>
            </a:r>
          </a:p>
        </p:txBody>
      </p:sp>
      <p:sp>
        <p:nvSpPr>
          <p:cNvPr id="8" name="TextBox 7">
            <a:extLst>
              <a:ext uri="{FF2B5EF4-FFF2-40B4-BE49-F238E27FC236}">
                <a16:creationId xmlns:a16="http://schemas.microsoft.com/office/drawing/2014/main" id="{C71BEC2B-5B7E-44E5-ABBC-69BFEA88B0D9}"/>
              </a:ext>
            </a:extLst>
          </p:cNvPr>
          <p:cNvSpPr txBox="1"/>
          <p:nvPr/>
        </p:nvSpPr>
        <p:spPr bwMode="auto">
          <a:xfrm>
            <a:off x="313841" y="3689565"/>
            <a:ext cx="7402377"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400" b="0" dirty="0">
                <a:solidFill>
                  <a:schemeClr val="tx1"/>
                </a:solidFill>
                <a:ea typeface="+mn-lt"/>
                <a:cs typeface="+mn-lt"/>
              </a:rPr>
              <a:t>Find out more about the competition: </a:t>
            </a:r>
            <a:endParaRPr lang="en-US" sz="1400" dirty="0">
              <a:solidFill>
                <a:schemeClr val="tx1"/>
              </a:solidFill>
              <a:ea typeface="ＭＳ Ｐゴシック"/>
              <a:cs typeface="+mn-lt"/>
            </a:endParaRPr>
          </a:p>
          <a:p>
            <a:r>
              <a:rPr lang="en-GB" sz="1400" b="0" dirty="0">
                <a:solidFill>
                  <a:schemeClr val="tx1"/>
                </a:solidFill>
                <a:ea typeface="+mn-lt"/>
                <a:cs typeface="+mn-lt"/>
                <a:hlinkClick r:id="rId2">
                  <a:extLst>
                    <a:ext uri="{A12FA001-AC4F-418D-AE19-62706E023703}">
                      <ahyp:hlinkClr xmlns:ahyp="http://schemas.microsoft.com/office/drawing/2018/hyperlinkcolor" val="tx"/>
                    </a:ext>
                  </a:extLst>
                </a:hlinkClick>
              </a:rPr>
              <a:t>https://www.nationalgrid.com/cop26/voices-for-a-green-future</a:t>
            </a:r>
            <a:r>
              <a:rPr lang="en-GB" sz="1400" b="0" dirty="0">
                <a:solidFill>
                  <a:schemeClr val="tx1"/>
                </a:solidFill>
                <a:ea typeface="+mn-lt"/>
                <a:cs typeface="+mn-lt"/>
              </a:rPr>
              <a:t> </a:t>
            </a:r>
            <a:endParaRPr lang="en-US" sz="1400" dirty="0">
              <a:solidFill>
                <a:schemeClr val="tx1"/>
              </a:solidFill>
              <a:cs typeface="Arial"/>
            </a:endParaRPr>
          </a:p>
        </p:txBody>
      </p:sp>
    </p:spTree>
    <p:extLst>
      <p:ext uri="{BB962C8B-B14F-4D97-AF65-F5344CB8AC3E}">
        <p14:creationId xmlns:p14="http://schemas.microsoft.com/office/powerpoint/2010/main" val="395155892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7B689F-C84E-40FF-99DE-D503EA762217}"/>
              </a:ext>
            </a:extLst>
          </p:cNvPr>
          <p:cNvSpPr>
            <a:spLocks noGrp="1"/>
          </p:cNvSpPr>
          <p:nvPr>
            <p:ph type="title"/>
          </p:nvPr>
        </p:nvSpPr>
        <p:spPr/>
        <p:txBody>
          <a:bodyPr/>
          <a:lstStyle/>
          <a:p>
            <a:r>
              <a:rPr lang="en-GB" dirty="0">
                <a:cs typeface="Arial"/>
              </a:rPr>
              <a:t>Social media channels</a:t>
            </a:r>
            <a:endParaRPr lang="en-GB" dirty="0"/>
          </a:p>
        </p:txBody>
      </p:sp>
      <p:graphicFrame>
        <p:nvGraphicFramePr>
          <p:cNvPr id="6" name="Table 5">
            <a:extLst>
              <a:ext uri="{FF2B5EF4-FFF2-40B4-BE49-F238E27FC236}">
                <a16:creationId xmlns:a16="http://schemas.microsoft.com/office/drawing/2014/main" id="{8963E96C-2D5F-43CB-8F0D-91E8D22EDAED}"/>
              </a:ext>
            </a:extLst>
          </p:cNvPr>
          <p:cNvGraphicFramePr>
            <a:graphicFrameLocks noGrp="1"/>
          </p:cNvGraphicFramePr>
          <p:nvPr>
            <p:extLst>
              <p:ext uri="{D42A27DB-BD31-4B8C-83A1-F6EECF244321}">
                <p14:modId xmlns:p14="http://schemas.microsoft.com/office/powerpoint/2010/main" val="2398822287"/>
              </p:ext>
            </p:extLst>
          </p:nvPr>
        </p:nvGraphicFramePr>
        <p:xfrm>
          <a:off x="300279" y="1210805"/>
          <a:ext cx="4349664" cy="1805078"/>
        </p:xfrm>
        <a:graphic>
          <a:graphicData uri="http://schemas.openxmlformats.org/drawingml/2006/table">
            <a:tbl>
              <a:tblPr firstRow="1" bandRow="1">
                <a:tableStyleId>{F2DE63D5-997A-4646-A377-4702673A728D}</a:tableStyleId>
              </a:tblPr>
              <a:tblGrid>
                <a:gridCol w="921628">
                  <a:extLst>
                    <a:ext uri="{9D8B030D-6E8A-4147-A177-3AD203B41FA5}">
                      <a16:colId xmlns:a16="http://schemas.microsoft.com/office/drawing/2014/main" val="1569122984"/>
                    </a:ext>
                  </a:extLst>
                </a:gridCol>
                <a:gridCol w="1425844">
                  <a:extLst>
                    <a:ext uri="{9D8B030D-6E8A-4147-A177-3AD203B41FA5}">
                      <a16:colId xmlns:a16="http://schemas.microsoft.com/office/drawing/2014/main" val="166540396"/>
                    </a:ext>
                  </a:extLst>
                </a:gridCol>
                <a:gridCol w="2002192">
                  <a:extLst>
                    <a:ext uri="{9D8B030D-6E8A-4147-A177-3AD203B41FA5}">
                      <a16:colId xmlns:a16="http://schemas.microsoft.com/office/drawing/2014/main" val="2598633639"/>
                    </a:ext>
                  </a:extLst>
                </a:gridCol>
              </a:tblGrid>
              <a:tr h="337647">
                <a:tc>
                  <a:txBody>
                    <a:bodyPr/>
                    <a:lstStyle/>
                    <a:p>
                      <a:pPr algn="ctr" fontAlgn="auto"/>
                      <a:r>
                        <a:rPr lang="en-GB" sz="1100" dirty="0">
                          <a:effectLst/>
                        </a:rPr>
                        <a:t>​</a:t>
                      </a:r>
                    </a:p>
                  </a:txBody>
                  <a:tcPr/>
                </a:tc>
                <a:tc>
                  <a:txBody>
                    <a:bodyPr/>
                    <a:lstStyle/>
                    <a:p>
                      <a:pPr algn="l" fontAlgn="base"/>
                      <a:r>
                        <a:rPr lang="en-GB" sz="1100" dirty="0">
                          <a:effectLst/>
                        </a:rPr>
                        <a:t>National Grid UK​</a:t>
                      </a:r>
                    </a:p>
                  </a:txBody>
                  <a:tcPr/>
                </a:tc>
                <a:tc>
                  <a:txBody>
                    <a:bodyPr/>
                    <a:lstStyle/>
                    <a:p>
                      <a:pPr lvl="0" algn="l">
                        <a:buNone/>
                      </a:pPr>
                      <a:r>
                        <a:rPr lang="en-GB" sz="1100" dirty="0">
                          <a:effectLst/>
                        </a:rPr>
                        <a:t>COP26</a:t>
                      </a:r>
                    </a:p>
                  </a:txBody>
                  <a:tcPr/>
                </a:tc>
                <a:extLst>
                  <a:ext uri="{0D108BD9-81ED-4DB2-BD59-A6C34878D82A}">
                    <a16:rowId xmlns:a16="http://schemas.microsoft.com/office/drawing/2014/main" val="3713265747"/>
                  </a:ext>
                </a:extLst>
              </a:tr>
              <a:tr h="426203">
                <a:tc>
                  <a:txBody>
                    <a:bodyPr/>
                    <a:lstStyle/>
                    <a:p>
                      <a:pPr lvl="0">
                        <a:buNone/>
                      </a:pPr>
                      <a:r>
                        <a:rPr lang="en-GB" sz="1100" b="0" u="none" strike="noStrike" noProof="0" dirty="0">
                          <a:effectLst/>
                        </a:rPr>
                        <a:t>LinkedIn </a:t>
                      </a:r>
                      <a:endParaRPr lang="en-US" b="0"/>
                    </a:p>
                  </a:txBody>
                  <a:tcPr/>
                </a:tc>
                <a:tc>
                  <a:txBody>
                    <a:bodyPr/>
                    <a:lstStyle/>
                    <a:p>
                      <a:pPr lvl="0" algn="l">
                        <a:buNone/>
                      </a:pPr>
                      <a:r>
                        <a:rPr lang="en-GB" sz="1100" b="0" u="none" strike="noStrike" noProof="0" dirty="0">
                          <a:effectLst/>
                          <a:hlinkClick r:id="rId2"/>
                        </a:rPr>
                        <a:t>National Grid</a:t>
                      </a:r>
                      <a:r>
                        <a:rPr lang="en-GB" sz="1100" b="0" u="none" strike="noStrike" noProof="0" dirty="0">
                          <a:effectLst/>
                        </a:rPr>
                        <a:t> </a:t>
                      </a:r>
                      <a:endParaRPr lang="en-US" b="0"/>
                    </a:p>
                  </a:txBody>
                  <a:tcPr/>
                </a:tc>
                <a:tc>
                  <a:txBody>
                    <a:bodyPr/>
                    <a:lstStyle/>
                    <a:p>
                      <a:pPr lvl="0" algn="l">
                        <a:buNone/>
                      </a:pPr>
                      <a:r>
                        <a:rPr lang="en-GB" sz="1100" b="0" u="none" strike="noStrike" noProof="0" dirty="0">
                          <a:effectLst/>
                          <a:hlinkClick r:id="rId3"/>
                        </a:rPr>
                        <a:t>@COP26 – UN Climate Change Conference</a:t>
                      </a:r>
                      <a:endParaRPr lang="en-GB" sz="1100" b="0" u="none" strike="noStrike" noProof="0" dirty="0">
                        <a:effectLst/>
                      </a:endParaRPr>
                    </a:p>
                  </a:txBody>
                  <a:tcPr/>
                </a:tc>
                <a:extLst>
                  <a:ext uri="{0D108BD9-81ED-4DB2-BD59-A6C34878D82A}">
                    <a16:rowId xmlns:a16="http://schemas.microsoft.com/office/drawing/2014/main" val="2206131898"/>
                  </a:ext>
                </a:extLst>
              </a:tr>
              <a:tr h="249565">
                <a:tc>
                  <a:txBody>
                    <a:bodyPr/>
                    <a:lstStyle/>
                    <a:p>
                      <a:pPr fontAlgn="base"/>
                      <a:r>
                        <a:rPr lang="en-GB" sz="1100" b="0" dirty="0">
                          <a:effectLst/>
                        </a:rPr>
                        <a:t>Twitter​</a:t>
                      </a:r>
                    </a:p>
                  </a:txBody>
                  <a:tcPr/>
                </a:tc>
                <a:tc>
                  <a:txBody>
                    <a:bodyPr/>
                    <a:lstStyle/>
                    <a:p>
                      <a:pPr algn="l" fontAlgn="auto"/>
                      <a:r>
                        <a:rPr lang="en-GB" sz="1100" b="0" dirty="0">
                          <a:effectLst/>
                          <a:hlinkClick r:id="rId4"/>
                        </a:rPr>
                        <a:t>@nationalgriduk</a:t>
                      </a:r>
                      <a:r>
                        <a:rPr lang="en-GB" sz="1100" b="0" dirty="0">
                          <a:effectLst/>
                        </a:rPr>
                        <a:t>​</a:t>
                      </a:r>
                    </a:p>
                  </a:txBody>
                  <a:tcPr/>
                </a:tc>
                <a:tc>
                  <a:txBody>
                    <a:bodyPr/>
                    <a:lstStyle/>
                    <a:p>
                      <a:pPr lvl="0" algn="l">
                        <a:buNone/>
                      </a:pPr>
                      <a:r>
                        <a:rPr lang="en-GB" sz="1100" b="0" dirty="0">
                          <a:effectLst/>
                          <a:hlinkClick r:id="rId5"/>
                        </a:rPr>
                        <a:t>@COP26</a:t>
                      </a:r>
                      <a:endParaRPr lang="en-GB" sz="1100" b="0" dirty="0">
                        <a:effectLst/>
                      </a:endParaRPr>
                    </a:p>
                  </a:txBody>
                  <a:tcPr/>
                </a:tc>
                <a:extLst>
                  <a:ext uri="{0D108BD9-81ED-4DB2-BD59-A6C34878D82A}">
                    <a16:rowId xmlns:a16="http://schemas.microsoft.com/office/drawing/2014/main" val="2847340278"/>
                  </a:ext>
                </a:extLst>
              </a:tr>
              <a:tr h="249565">
                <a:tc>
                  <a:txBody>
                    <a:bodyPr/>
                    <a:lstStyle/>
                    <a:p>
                      <a:pPr fontAlgn="base"/>
                      <a:r>
                        <a:rPr lang="en-GB" sz="1100" b="0" dirty="0">
                          <a:effectLst/>
                        </a:rPr>
                        <a:t>Facebook​</a:t>
                      </a:r>
                    </a:p>
                  </a:txBody>
                  <a:tcPr/>
                </a:tc>
                <a:tc>
                  <a:txBody>
                    <a:bodyPr/>
                    <a:lstStyle/>
                    <a:p>
                      <a:pPr algn="l" fontAlgn="auto"/>
                      <a:r>
                        <a:rPr lang="en-GB" sz="1100" b="0" dirty="0">
                          <a:effectLst/>
                          <a:hlinkClick r:id="rId6"/>
                        </a:rPr>
                        <a:t>@NationalGridUK</a:t>
                      </a:r>
                      <a:endParaRPr lang="en-GB" sz="1100" b="0" dirty="0">
                        <a:effectLst/>
                      </a:endParaRPr>
                    </a:p>
                  </a:txBody>
                  <a:tcPr/>
                </a:tc>
                <a:tc>
                  <a:txBody>
                    <a:bodyPr/>
                    <a:lstStyle/>
                    <a:p>
                      <a:pPr lvl="0" algn="l">
                        <a:buNone/>
                      </a:pPr>
                      <a:endParaRPr lang="en-GB" sz="1100" b="0" dirty="0">
                        <a:effectLst/>
                      </a:endParaRPr>
                    </a:p>
                  </a:txBody>
                  <a:tcPr>
                    <a:solidFill>
                      <a:schemeClr val="accent3">
                        <a:lumMod val="20000"/>
                        <a:lumOff val="80000"/>
                      </a:schemeClr>
                    </a:solidFill>
                  </a:tcPr>
                </a:tc>
                <a:extLst>
                  <a:ext uri="{0D108BD9-81ED-4DB2-BD59-A6C34878D82A}">
                    <a16:rowId xmlns:a16="http://schemas.microsoft.com/office/drawing/2014/main" val="1154177901"/>
                  </a:ext>
                </a:extLst>
              </a:tr>
              <a:tr h="242225">
                <a:tc>
                  <a:txBody>
                    <a:bodyPr/>
                    <a:lstStyle/>
                    <a:p>
                      <a:pPr fontAlgn="base"/>
                      <a:r>
                        <a:rPr lang="en-GB" sz="1100" b="0" dirty="0">
                          <a:effectLst/>
                        </a:rPr>
                        <a:t>Instagram​</a:t>
                      </a:r>
                    </a:p>
                  </a:txBody>
                  <a:tcPr/>
                </a:tc>
                <a:tc>
                  <a:txBody>
                    <a:bodyPr/>
                    <a:lstStyle/>
                    <a:p>
                      <a:pPr algn="l" fontAlgn="auto"/>
                      <a:r>
                        <a:rPr lang="en-GB" sz="1100" b="0" dirty="0">
                          <a:effectLst/>
                          <a:hlinkClick r:id="rId7"/>
                        </a:rPr>
                        <a:t>@nationalgriduk</a:t>
                      </a:r>
                      <a:r>
                        <a:rPr lang="en-GB" sz="1100" b="0" dirty="0">
                          <a:effectLst/>
                        </a:rPr>
                        <a:t> ​</a:t>
                      </a:r>
                    </a:p>
                  </a:txBody>
                  <a:tcPr/>
                </a:tc>
                <a:tc>
                  <a:txBody>
                    <a:bodyPr/>
                    <a:lstStyle/>
                    <a:p>
                      <a:pPr lvl="0" algn="l">
                        <a:buNone/>
                      </a:pPr>
                      <a:r>
                        <a:rPr lang="en-GB" sz="1100" b="0" dirty="0">
                          <a:effectLst/>
                          <a:hlinkClick r:id="rId8"/>
                        </a:rPr>
                        <a:t>@cop26uk</a:t>
                      </a:r>
                      <a:endParaRPr lang="en-GB" sz="1100" b="0" dirty="0">
                        <a:effectLst/>
                      </a:endParaRPr>
                    </a:p>
                  </a:txBody>
                  <a:tcPr/>
                </a:tc>
                <a:extLst>
                  <a:ext uri="{0D108BD9-81ED-4DB2-BD59-A6C34878D82A}">
                    <a16:rowId xmlns:a16="http://schemas.microsoft.com/office/drawing/2014/main" val="2314889596"/>
                  </a:ext>
                </a:extLst>
              </a:tr>
              <a:tr h="263471">
                <a:tc>
                  <a:txBody>
                    <a:bodyPr/>
                    <a:lstStyle/>
                    <a:p>
                      <a:pPr fontAlgn="base"/>
                      <a:r>
                        <a:rPr lang="en-GB" sz="1100" b="0" dirty="0">
                          <a:effectLst/>
                        </a:rPr>
                        <a:t>You Tube​</a:t>
                      </a:r>
                    </a:p>
                  </a:txBody>
                  <a:tcPr/>
                </a:tc>
                <a:tc>
                  <a:txBody>
                    <a:bodyPr/>
                    <a:lstStyle/>
                    <a:p>
                      <a:pPr algn="l" fontAlgn="auto"/>
                      <a:r>
                        <a:rPr lang="en-GB" sz="1100" b="0" dirty="0">
                          <a:effectLst/>
                          <a:hlinkClick r:id="rId9"/>
                        </a:rPr>
                        <a:t>National Grid UK</a:t>
                      </a:r>
                      <a:r>
                        <a:rPr lang="en-GB" sz="1100" b="0" dirty="0">
                          <a:effectLst/>
                        </a:rPr>
                        <a:t>​</a:t>
                      </a:r>
                    </a:p>
                  </a:txBody>
                  <a:tcPr/>
                </a:tc>
                <a:tc>
                  <a:txBody>
                    <a:bodyPr/>
                    <a:lstStyle/>
                    <a:p>
                      <a:pPr lvl="0" algn="l">
                        <a:buNone/>
                      </a:pPr>
                      <a:r>
                        <a:rPr lang="en-GB" sz="1100" b="0" dirty="0">
                          <a:effectLst/>
                          <a:hlinkClick r:id="rId10"/>
                        </a:rPr>
                        <a:t>@COP26</a:t>
                      </a:r>
                      <a:endParaRPr lang="en-GB" sz="1100" b="0" dirty="0">
                        <a:effectLst/>
                      </a:endParaRPr>
                    </a:p>
                  </a:txBody>
                  <a:tcPr/>
                </a:tc>
                <a:extLst>
                  <a:ext uri="{0D108BD9-81ED-4DB2-BD59-A6C34878D82A}">
                    <a16:rowId xmlns:a16="http://schemas.microsoft.com/office/drawing/2014/main" val="2877909092"/>
                  </a:ext>
                </a:extLst>
              </a:tr>
            </a:tbl>
          </a:graphicData>
        </a:graphic>
      </p:graphicFrame>
      <p:sp>
        <p:nvSpPr>
          <p:cNvPr id="2" name="Footer Placeholder 1">
            <a:extLst>
              <a:ext uri="{FF2B5EF4-FFF2-40B4-BE49-F238E27FC236}">
                <a16:creationId xmlns:a16="http://schemas.microsoft.com/office/drawing/2014/main" id="{20C3457E-814F-4CD0-8EB3-8DACEE4043C9}"/>
              </a:ext>
            </a:extLst>
          </p:cNvPr>
          <p:cNvSpPr>
            <a:spLocks noGrp="1"/>
          </p:cNvSpPr>
          <p:nvPr>
            <p:ph type="ftr" sz="quarter" idx="10"/>
          </p:nvPr>
        </p:nvSpPr>
        <p:spPr>
          <a:xfrm>
            <a:off x="1234838" y="4740424"/>
            <a:ext cx="7195415" cy="169277"/>
          </a:xfrm>
        </p:spPr>
        <p:txBody>
          <a:bodyPr/>
          <a:lstStyle/>
          <a:p>
            <a:pPr>
              <a:tabLst>
                <a:tab pos="989013" algn="l"/>
              </a:tabLst>
            </a:pPr>
            <a:r>
              <a:rPr lang="en-GB" dirty="0">
                <a:ea typeface="+mn-lt"/>
                <a:cs typeface="+mn-lt"/>
              </a:rPr>
              <a:t>| Voices for a Green Future school social media pack | 18 June 2021</a:t>
            </a:r>
            <a:endParaRPr lang="en-US" dirty="0"/>
          </a:p>
        </p:txBody>
      </p:sp>
      <p:sp>
        <p:nvSpPr>
          <p:cNvPr id="3" name="TextBox 2">
            <a:extLst>
              <a:ext uri="{FF2B5EF4-FFF2-40B4-BE49-F238E27FC236}">
                <a16:creationId xmlns:a16="http://schemas.microsoft.com/office/drawing/2014/main" id="{B9C867AE-5C7A-4839-97A3-D8E98B2AB4B6}"/>
              </a:ext>
            </a:extLst>
          </p:cNvPr>
          <p:cNvSpPr txBox="1"/>
          <p:nvPr/>
        </p:nvSpPr>
        <p:spPr bwMode="auto">
          <a:xfrm>
            <a:off x="4900639" y="874174"/>
            <a:ext cx="336313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200" dirty="0"/>
              <a:t>Look out for more content on social media</a:t>
            </a:r>
            <a:endParaRPr lang="en-GB" sz="1200" kern="0" dirty="0">
              <a:latin typeface="+mn-lt"/>
              <a:ea typeface="+mn-ea"/>
            </a:endParaRPr>
          </a:p>
        </p:txBody>
      </p:sp>
      <p:graphicFrame>
        <p:nvGraphicFramePr>
          <p:cNvPr id="8" name="Table 7">
            <a:extLst>
              <a:ext uri="{FF2B5EF4-FFF2-40B4-BE49-F238E27FC236}">
                <a16:creationId xmlns:a16="http://schemas.microsoft.com/office/drawing/2014/main" id="{FCBEA340-A062-4289-BDEA-E5D46D1C216D}"/>
              </a:ext>
            </a:extLst>
          </p:cNvPr>
          <p:cNvGraphicFramePr>
            <a:graphicFrameLocks noGrp="1"/>
          </p:cNvGraphicFramePr>
          <p:nvPr>
            <p:extLst>
              <p:ext uri="{D42A27DB-BD31-4B8C-83A1-F6EECF244321}">
                <p14:modId xmlns:p14="http://schemas.microsoft.com/office/powerpoint/2010/main" val="1785537875"/>
              </p:ext>
            </p:extLst>
          </p:nvPr>
        </p:nvGraphicFramePr>
        <p:xfrm>
          <a:off x="4868377" y="1212957"/>
          <a:ext cx="3627012" cy="2020029"/>
        </p:xfrm>
        <a:graphic>
          <a:graphicData uri="http://schemas.openxmlformats.org/drawingml/2006/table">
            <a:tbl>
              <a:tblPr firstRow="1" bandRow="1">
                <a:tableStyleId>{72833802-FEF1-4C79-8D5D-14CF1EAF98D9}</a:tableStyleId>
              </a:tblPr>
              <a:tblGrid>
                <a:gridCol w="1079840">
                  <a:extLst>
                    <a:ext uri="{9D8B030D-6E8A-4147-A177-3AD203B41FA5}">
                      <a16:colId xmlns:a16="http://schemas.microsoft.com/office/drawing/2014/main" val="613349218"/>
                    </a:ext>
                  </a:extLst>
                </a:gridCol>
                <a:gridCol w="1229817">
                  <a:extLst>
                    <a:ext uri="{9D8B030D-6E8A-4147-A177-3AD203B41FA5}">
                      <a16:colId xmlns:a16="http://schemas.microsoft.com/office/drawing/2014/main" val="762103597"/>
                    </a:ext>
                  </a:extLst>
                </a:gridCol>
                <a:gridCol w="1317355">
                  <a:extLst>
                    <a:ext uri="{9D8B030D-6E8A-4147-A177-3AD203B41FA5}">
                      <a16:colId xmlns:a16="http://schemas.microsoft.com/office/drawing/2014/main" val="135021773"/>
                    </a:ext>
                  </a:extLst>
                </a:gridCol>
              </a:tblGrid>
              <a:tr h="315218">
                <a:tc>
                  <a:txBody>
                    <a:bodyPr/>
                    <a:lstStyle/>
                    <a:p>
                      <a:r>
                        <a:rPr lang="en-GB" sz="1100" b="1" dirty="0">
                          <a:effectLst/>
                        </a:rPr>
                        <a:t>Who​</a:t>
                      </a:r>
                    </a:p>
                  </a:txBody>
                  <a:tcPr marL="9525" marR="9525" marT="9525" marB="9525"/>
                </a:tc>
                <a:tc>
                  <a:txBody>
                    <a:bodyPr/>
                    <a:lstStyle/>
                    <a:p>
                      <a:pPr lvl="0">
                        <a:buNone/>
                      </a:pPr>
                      <a:r>
                        <a:rPr lang="en-GB" sz="1100" b="1" dirty="0">
                          <a:effectLst/>
                        </a:rPr>
                        <a:t>Instagram posts</a:t>
                      </a:r>
                    </a:p>
                  </a:txBody>
                  <a:tcPr marL="9524" marR="9524" marT="9524" marB="9524"/>
                </a:tc>
                <a:tc>
                  <a:txBody>
                    <a:bodyPr/>
                    <a:lstStyle/>
                    <a:p>
                      <a:pPr lvl="0">
                        <a:buNone/>
                      </a:pPr>
                      <a:r>
                        <a:rPr lang="en-GB" sz="1100" b="1" dirty="0">
                          <a:effectLst/>
                        </a:rPr>
                        <a:t>YouTube video</a:t>
                      </a:r>
                    </a:p>
                  </a:txBody>
                  <a:tcPr marL="9524" marR="9524" marT="9524" marB="9524"/>
                </a:tc>
                <a:extLst>
                  <a:ext uri="{0D108BD9-81ED-4DB2-BD59-A6C34878D82A}">
                    <a16:rowId xmlns:a16="http://schemas.microsoft.com/office/drawing/2014/main" val="1440106042"/>
                  </a:ext>
                </a:extLst>
              </a:tr>
              <a:tr h="271220">
                <a:tc>
                  <a:txBody>
                    <a:bodyPr/>
                    <a:lstStyle/>
                    <a:p>
                      <a:r>
                        <a:rPr lang="en-GB" sz="1100" b="0" dirty="0">
                          <a:effectLst/>
                        </a:rPr>
                        <a:t>Helen Skelton​</a:t>
                      </a:r>
                    </a:p>
                  </a:txBody>
                  <a:tcPr marL="9525" marR="9525" marT="9525" marB="9525"/>
                </a:tc>
                <a:tc>
                  <a:txBody>
                    <a:bodyPr/>
                    <a:lstStyle/>
                    <a:p>
                      <a:pPr lvl="0">
                        <a:buNone/>
                      </a:pPr>
                      <a:r>
                        <a:rPr lang="en-GB" sz="1100" b="0" dirty="0">
                          <a:effectLst/>
                          <a:hlinkClick r:id="rId11"/>
                        </a:rPr>
                        <a:t>@HelenSkelton</a:t>
                      </a:r>
                      <a:endParaRPr lang="en-GB" sz="1100" b="0" dirty="0">
                        <a:effectLst/>
                      </a:endParaRPr>
                    </a:p>
                  </a:txBody>
                  <a:tcPr marL="9524" marR="9524" marT="9524" marB="9524"/>
                </a:tc>
                <a:tc>
                  <a:txBody>
                    <a:bodyPr/>
                    <a:lstStyle/>
                    <a:p>
                      <a:pPr lvl="0">
                        <a:buNone/>
                      </a:pPr>
                      <a:endParaRPr lang="en-GB" sz="1100" b="0" dirty="0">
                        <a:effectLst/>
                      </a:endParaRPr>
                    </a:p>
                  </a:txBody>
                  <a:tcPr marL="9524" marR="9524" marT="9524" marB="9524">
                    <a:solidFill>
                      <a:schemeClr val="accent2">
                        <a:lumMod val="20000"/>
                        <a:lumOff val="80000"/>
                      </a:schemeClr>
                    </a:solidFill>
                  </a:tcPr>
                </a:tc>
                <a:extLst>
                  <a:ext uri="{0D108BD9-81ED-4DB2-BD59-A6C34878D82A}">
                    <a16:rowId xmlns:a16="http://schemas.microsoft.com/office/drawing/2014/main" val="2423411738"/>
                  </a:ext>
                </a:extLst>
              </a:tr>
              <a:tr h="271220">
                <a:tc>
                  <a:txBody>
                    <a:bodyPr/>
                    <a:lstStyle/>
                    <a:p>
                      <a:r>
                        <a:rPr lang="en-GB" sz="1100" b="0" dirty="0">
                          <a:effectLst/>
                        </a:rPr>
                        <a:t>Shini Somara​</a:t>
                      </a:r>
                    </a:p>
                  </a:txBody>
                  <a:tcPr marL="9525" marR="9525" marT="9525" marB="9525"/>
                </a:tc>
                <a:tc>
                  <a:txBody>
                    <a:bodyPr/>
                    <a:lstStyle/>
                    <a:p>
                      <a:pPr lvl="0">
                        <a:buNone/>
                      </a:pPr>
                      <a:r>
                        <a:rPr lang="en-GB" sz="1100" b="0" dirty="0">
                          <a:effectLst/>
                          <a:hlinkClick r:id="rId12"/>
                        </a:rPr>
                        <a:t>@drshinisomara</a:t>
                      </a:r>
                      <a:endParaRPr lang="en-GB" sz="1100" b="0" dirty="0">
                        <a:effectLst/>
                      </a:endParaRPr>
                    </a:p>
                  </a:txBody>
                  <a:tcPr marL="9524" marR="9524" marT="9524" marB="9524"/>
                </a:tc>
                <a:tc>
                  <a:txBody>
                    <a:bodyPr/>
                    <a:lstStyle/>
                    <a:p>
                      <a:pPr lvl="0">
                        <a:buNone/>
                      </a:pPr>
                      <a:endParaRPr lang="en-GB" sz="1100" b="0" dirty="0">
                        <a:effectLst/>
                      </a:endParaRPr>
                    </a:p>
                  </a:txBody>
                  <a:tcPr marL="9524" marR="9524" marT="9524" marB="9524">
                    <a:solidFill>
                      <a:schemeClr val="accent2">
                        <a:lumMod val="20000"/>
                        <a:lumOff val="80000"/>
                      </a:schemeClr>
                    </a:solidFill>
                  </a:tcPr>
                </a:tc>
                <a:extLst>
                  <a:ext uri="{0D108BD9-81ED-4DB2-BD59-A6C34878D82A}">
                    <a16:rowId xmlns:a16="http://schemas.microsoft.com/office/drawing/2014/main" val="3382381541"/>
                  </a:ext>
                </a:extLst>
              </a:tr>
              <a:tr h="255722">
                <a:tc>
                  <a:txBody>
                    <a:bodyPr/>
                    <a:lstStyle/>
                    <a:p>
                      <a:r>
                        <a:rPr lang="en-GB" sz="1100" b="0" dirty="0">
                          <a:effectLst/>
                        </a:rPr>
                        <a:t>Maddie Moate​</a:t>
                      </a:r>
                    </a:p>
                  </a:txBody>
                  <a:tcPr marL="9525" marR="9525" marT="9525" marB="9525"/>
                </a:tc>
                <a:tc>
                  <a:txBody>
                    <a:bodyPr/>
                    <a:lstStyle/>
                    <a:p>
                      <a:pPr lvl="0">
                        <a:buNone/>
                      </a:pPr>
                      <a:r>
                        <a:rPr lang="en-GB" sz="1100" b="0" dirty="0">
                          <a:effectLst/>
                          <a:hlinkClick r:id="rId13"/>
                        </a:rPr>
                        <a:t>@maddiemoate</a:t>
                      </a:r>
                      <a:endParaRPr lang="en-GB" sz="1100" b="0" dirty="0">
                        <a:effectLst/>
                      </a:endParaRPr>
                    </a:p>
                  </a:txBody>
                  <a:tcPr marL="9524" marR="9524" marT="9524" marB="9524"/>
                </a:tc>
                <a:tc>
                  <a:txBody>
                    <a:bodyPr/>
                    <a:lstStyle/>
                    <a:p>
                      <a:pPr lvl="0">
                        <a:buNone/>
                      </a:pPr>
                      <a:r>
                        <a:rPr lang="en-GB" sz="1100" b="0" i="0" u="none" strike="noStrike" noProof="0" dirty="0">
                          <a:effectLst/>
                          <a:latin typeface="Arial"/>
                          <a:hlinkClick r:id="rId14"/>
                        </a:rPr>
                        <a:t>Maddie Moate</a:t>
                      </a:r>
                      <a:endParaRPr lang="en-GB" sz="1100" b="0" i="0" u="none" strike="noStrike" noProof="0" dirty="0">
                        <a:effectLst/>
                        <a:latin typeface="Arial"/>
                      </a:endParaRPr>
                    </a:p>
                  </a:txBody>
                  <a:tcPr marL="9524" marR="9524" marT="9524" marB="9524"/>
                </a:tc>
                <a:extLst>
                  <a:ext uri="{0D108BD9-81ED-4DB2-BD59-A6C34878D82A}">
                    <a16:rowId xmlns:a16="http://schemas.microsoft.com/office/drawing/2014/main" val="3660845259"/>
                  </a:ext>
                </a:extLst>
              </a:tr>
              <a:tr h="278969">
                <a:tc>
                  <a:txBody>
                    <a:bodyPr/>
                    <a:lstStyle/>
                    <a:p>
                      <a:r>
                        <a:rPr lang="en-GB" sz="1100" b="0" dirty="0">
                          <a:effectLst/>
                        </a:rPr>
                        <a:t>Greg Foot​</a:t>
                      </a:r>
                    </a:p>
                  </a:txBody>
                  <a:tcPr marL="9525" marR="9525" marT="9525" marB="9525"/>
                </a:tc>
                <a:tc>
                  <a:txBody>
                    <a:bodyPr/>
                    <a:lstStyle/>
                    <a:p>
                      <a:pPr lvl="0">
                        <a:buNone/>
                      </a:pPr>
                      <a:r>
                        <a:rPr lang="en-GB" sz="1100" b="0" dirty="0">
                          <a:effectLst/>
                          <a:hlinkClick r:id="rId15"/>
                        </a:rPr>
                        <a:t>@gregfoot</a:t>
                      </a:r>
                      <a:endParaRPr lang="en-GB" sz="1100" b="0" dirty="0">
                        <a:effectLst/>
                      </a:endParaRPr>
                    </a:p>
                  </a:txBody>
                  <a:tcPr marL="9524" marR="9524" marT="9524" marB="9524"/>
                </a:tc>
                <a:tc>
                  <a:txBody>
                    <a:bodyPr/>
                    <a:lstStyle/>
                    <a:p>
                      <a:pPr lvl="0">
                        <a:buNone/>
                      </a:pPr>
                      <a:endParaRPr lang="en-GB" sz="1100" b="0" dirty="0">
                        <a:effectLst/>
                      </a:endParaRPr>
                    </a:p>
                  </a:txBody>
                  <a:tcPr marL="9524" marR="9524" marT="9524" marB="9524">
                    <a:solidFill>
                      <a:schemeClr val="accent2">
                        <a:lumMod val="20000"/>
                        <a:lumOff val="80000"/>
                      </a:schemeClr>
                    </a:solidFill>
                  </a:tcPr>
                </a:tc>
                <a:extLst>
                  <a:ext uri="{0D108BD9-81ED-4DB2-BD59-A6C34878D82A}">
                    <a16:rowId xmlns:a16="http://schemas.microsoft.com/office/drawing/2014/main" val="3576139664"/>
                  </a:ext>
                </a:extLst>
              </a:tr>
              <a:tr h="278969">
                <a:tc>
                  <a:txBody>
                    <a:bodyPr/>
                    <a:lstStyle/>
                    <a:p>
                      <a:r>
                        <a:rPr lang="en-GB" sz="1100" b="0" dirty="0">
                          <a:effectLst/>
                        </a:rPr>
                        <a:t>Tigerlilly Quinn​</a:t>
                      </a:r>
                    </a:p>
                  </a:txBody>
                  <a:tcPr marL="9525" marR="9525" marT="9525" marB="9525"/>
                </a:tc>
                <a:tc>
                  <a:txBody>
                    <a:bodyPr/>
                    <a:lstStyle/>
                    <a:p>
                      <a:pPr lvl="0">
                        <a:buNone/>
                      </a:pPr>
                      <a:r>
                        <a:rPr lang="en-GB" sz="1100" b="0" dirty="0">
                          <a:effectLst/>
                          <a:hlinkClick r:id="rId16"/>
                        </a:rPr>
                        <a:t>@tigerlillyquinn</a:t>
                      </a:r>
                      <a:endParaRPr lang="en-GB" sz="1100" b="0" dirty="0">
                        <a:effectLst/>
                      </a:endParaRPr>
                    </a:p>
                  </a:txBody>
                  <a:tcPr marL="9524" marR="9524" marT="9524" marB="9524"/>
                </a:tc>
                <a:tc>
                  <a:txBody>
                    <a:bodyPr/>
                    <a:lstStyle/>
                    <a:p>
                      <a:pPr lvl="0">
                        <a:buNone/>
                      </a:pPr>
                      <a:endParaRPr lang="en-GB" sz="1100" b="0" dirty="0">
                        <a:effectLst/>
                      </a:endParaRPr>
                    </a:p>
                  </a:txBody>
                  <a:tcPr marL="9524" marR="9524" marT="9524" marB="9524">
                    <a:solidFill>
                      <a:schemeClr val="accent2">
                        <a:lumMod val="20000"/>
                        <a:lumOff val="80000"/>
                      </a:schemeClr>
                    </a:solidFill>
                  </a:tcPr>
                </a:tc>
                <a:extLst>
                  <a:ext uri="{0D108BD9-81ED-4DB2-BD59-A6C34878D82A}">
                    <a16:rowId xmlns:a16="http://schemas.microsoft.com/office/drawing/2014/main" val="894538314"/>
                  </a:ext>
                </a:extLst>
              </a:tr>
              <a:tr h="348711">
                <a:tc>
                  <a:txBody>
                    <a:bodyPr/>
                    <a:lstStyle/>
                    <a:p>
                      <a:r>
                        <a:rPr lang="en-GB" sz="1100" b="0" dirty="0">
                          <a:effectLst/>
                        </a:rPr>
                        <a:t>Helen Skelton​</a:t>
                      </a:r>
                    </a:p>
                  </a:txBody>
                  <a:tcPr marL="9525" marR="9525" marT="9525" marB="9525"/>
                </a:tc>
                <a:tc>
                  <a:txBody>
                    <a:bodyPr/>
                    <a:lstStyle/>
                    <a:p>
                      <a:pPr lvl="0">
                        <a:buNone/>
                      </a:pPr>
                      <a:r>
                        <a:rPr lang="en-GB" sz="1100" b="0" i="0" u="none" strike="noStrike" noProof="0" dirty="0">
                          <a:effectLst/>
                          <a:latin typeface="Arial"/>
                          <a:hlinkClick r:id="rId11"/>
                        </a:rPr>
                        <a:t>@HelenSkelton</a:t>
                      </a:r>
                      <a:endParaRPr lang="en-US" sz="1100"/>
                    </a:p>
                  </a:txBody>
                  <a:tcPr marL="9524" marR="9524" marT="9524" marB="9524"/>
                </a:tc>
                <a:tc>
                  <a:txBody>
                    <a:bodyPr/>
                    <a:lstStyle/>
                    <a:p>
                      <a:pPr lvl="0">
                        <a:buNone/>
                      </a:pPr>
                      <a:endParaRPr lang="en-GB" sz="1100" b="0" i="0" u="none" strike="noStrike" noProof="0" dirty="0">
                        <a:effectLst/>
                        <a:latin typeface="Arial"/>
                      </a:endParaRPr>
                    </a:p>
                  </a:txBody>
                  <a:tcPr marL="9524" marR="9524" marT="9524" marB="9524">
                    <a:solidFill>
                      <a:schemeClr val="accent2">
                        <a:lumMod val="20000"/>
                        <a:lumOff val="80000"/>
                      </a:schemeClr>
                    </a:solidFill>
                  </a:tcPr>
                </a:tc>
                <a:extLst>
                  <a:ext uri="{0D108BD9-81ED-4DB2-BD59-A6C34878D82A}">
                    <a16:rowId xmlns:a16="http://schemas.microsoft.com/office/drawing/2014/main" val="4181719376"/>
                  </a:ext>
                </a:extLst>
              </a:tr>
            </a:tbl>
          </a:graphicData>
        </a:graphic>
      </p:graphicFrame>
    </p:spTree>
    <p:extLst>
      <p:ext uri="{BB962C8B-B14F-4D97-AF65-F5344CB8AC3E}">
        <p14:creationId xmlns:p14="http://schemas.microsoft.com/office/powerpoint/2010/main" val="3655692915"/>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D8AFDE-711F-46D6-8497-93B07CCE2E4D}"/>
              </a:ext>
            </a:extLst>
          </p:cNvPr>
          <p:cNvSpPr>
            <a:spLocks noGrp="1"/>
          </p:cNvSpPr>
          <p:nvPr>
            <p:ph type="title"/>
          </p:nvPr>
        </p:nvSpPr>
        <p:spPr/>
        <p:txBody>
          <a:bodyPr/>
          <a:lstStyle/>
          <a:p>
            <a:r>
              <a:rPr lang="en-GB" dirty="0">
                <a:cs typeface="Arial"/>
              </a:rPr>
              <a:t>Suggested posts </a:t>
            </a:r>
            <a:endParaRPr lang="en-GB" dirty="0"/>
          </a:p>
        </p:txBody>
      </p:sp>
      <p:graphicFrame>
        <p:nvGraphicFramePr>
          <p:cNvPr id="5" name="Table 5">
            <a:extLst>
              <a:ext uri="{FF2B5EF4-FFF2-40B4-BE49-F238E27FC236}">
                <a16:creationId xmlns:a16="http://schemas.microsoft.com/office/drawing/2014/main" id="{8BFE9017-0EE3-4DD3-B620-6A9A042C49C9}"/>
              </a:ext>
            </a:extLst>
          </p:cNvPr>
          <p:cNvGraphicFramePr>
            <a:graphicFrameLocks noGrp="1"/>
          </p:cNvGraphicFramePr>
          <p:nvPr>
            <p:extLst>
              <p:ext uri="{D42A27DB-BD31-4B8C-83A1-F6EECF244321}">
                <p14:modId xmlns:p14="http://schemas.microsoft.com/office/powerpoint/2010/main" val="1626311832"/>
              </p:ext>
            </p:extLst>
          </p:nvPr>
        </p:nvGraphicFramePr>
        <p:xfrm>
          <a:off x="352743" y="770001"/>
          <a:ext cx="8411424" cy="4675636"/>
        </p:xfrm>
        <a:graphic>
          <a:graphicData uri="http://schemas.openxmlformats.org/drawingml/2006/table">
            <a:tbl>
              <a:tblPr firstRow="1" bandRow="1">
                <a:tableStyleId>{69012ECD-51FC-41F1-AA8D-1B2483CD663E}</a:tableStyleId>
              </a:tblPr>
              <a:tblGrid>
                <a:gridCol w="812800">
                  <a:extLst>
                    <a:ext uri="{9D8B030D-6E8A-4147-A177-3AD203B41FA5}">
                      <a16:colId xmlns:a16="http://schemas.microsoft.com/office/drawing/2014/main" val="1781653119"/>
                    </a:ext>
                  </a:extLst>
                </a:gridCol>
                <a:gridCol w="7598624">
                  <a:extLst>
                    <a:ext uri="{9D8B030D-6E8A-4147-A177-3AD203B41FA5}">
                      <a16:colId xmlns:a16="http://schemas.microsoft.com/office/drawing/2014/main" val="597258704"/>
                    </a:ext>
                  </a:extLst>
                </a:gridCol>
              </a:tblGrid>
              <a:tr h="244606">
                <a:tc>
                  <a:txBody>
                    <a:bodyPr/>
                    <a:lstStyle/>
                    <a:p>
                      <a:r>
                        <a:rPr lang="en-GB" sz="900" dirty="0"/>
                        <a:t>Channel</a:t>
                      </a:r>
                    </a:p>
                  </a:txBody>
                  <a:tcPr/>
                </a:tc>
                <a:tc>
                  <a:txBody>
                    <a:bodyPr/>
                    <a:lstStyle/>
                    <a:p>
                      <a:r>
                        <a:rPr lang="en-GB" sz="900" dirty="0"/>
                        <a:t>Copy</a:t>
                      </a:r>
                    </a:p>
                  </a:txBody>
                  <a:tcPr/>
                </a:tc>
                <a:extLst>
                  <a:ext uri="{0D108BD9-81ED-4DB2-BD59-A6C34878D82A}">
                    <a16:rowId xmlns:a16="http://schemas.microsoft.com/office/drawing/2014/main" val="3387486889"/>
                  </a:ext>
                </a:extLst>
              </a:tr>
              <a:tr h="514350">
                <a:tc>
                  <a:txBody>
                    <a:bodyPr/>
                    <a:lstStyle/>
                    <a:p>
                      <a:r>
                        <a:rPr lang="en-GB" sz="900" b="0" dirty="0"/>
                        <a:t>Twitter</a:t>
                      </a:r>
                    </a:p>
                  </a:txBody>
                  <a:tcPr/>
                </a:tc>
                <a:tc>
                  <a:txBody>
                    <a:bodyPr/>
                    <a:lstStyle/>
                    <a:p>
                      <a:pPr lvl="0" algn="l">
                        <a:lnSpc>
                          <a:spcPct val="100000"/>
                        </a:lnSpc>
                        <a:spcBef>
                          <a:spcPts val="0"/>
                        </a:spcBef>
                        <a:spcAft>
                          <a:spcPts val="0"/>
                        </a:spcAft>
                        <a:buNone/>
                      </a:pPr>
                      <a:r>
                        <a:rPr lang="en-GB" sz="900" b="0" i="0" u="none" strike="noStrike" noProof="0" dirty="0">
                          <a:latin typeface="Arial"/>
                        </a:rPr>
                        <a:t>If you were in charge of the country, what would YOU do to help solve #climatechange? </a:t>
                      </a:r>
                      <a:r>
                        <a:rPr lang="en-GB" sz="900" b="1" i="0" u="none" strike="noStrike" noProof="0" dirty="0">
                          <a:latin typeface="Arial"/>
                        </a:rPr>
                        <a:t>@nationalgriduk</a:t>
                      </a:r>
                      <a:r>
                        <a:rPr lang="en-GB" sz="900" b="0" i="0" u="none" strike="noStrike" noProof="0" dirty="0">
                          <a:latin typeface="Arial"/>
                        </a:rPr>
                        <a:t> is asking school pupils to share their hopes and ambitions in the #VoicesForAGreenFuture competition. Winning speeches will be played at #COP26. 🎤 </a:t>
                      </a:r>
                      <a:endParaRPr lang="en-US" sz="900"/>
                    </a:p>
                    <a:p>
                      <a:pPr lvl="0" algn="l">
                        <a:lnSpc>
                          <a:spcPct val="100000"/>
                        </a:lnSpc>
                        <a:spcBef>
                          <a:spcPts val="0"/>
                        </a:spcBef>
                        <a:spcAft>
                          <a:spcPts val="0"/>
                        </a:spcAft>
                        <a:buNone/>
                      </a:pPr>
                      <a:r>
                        <a:rPr lang="en-GB" sz="900" b="0" i="0" u="none" strike="noStrike" noProof="0" dirty="0">
                          <a:latin typeface="Arial"/>
                          <a:hlinkClick r:id="rId2"/>
                        </a:rPr>
                        <a:t>https://ngrid.com/2Uh9AED</a:t>
                      </a:r>
                      <a:r>
                        <a:rPr lang="en-GB" sz="900" b="0" i="0" u="none" strike="noStrike" noProof="0" dirty="0">
                          <a:latin typeface="Arial"/>
                        </a:rPr>
                        <a:t> </a:t>
                      </a:r>
                      <a:r>
                        <a:rPr lang="en-GB" sz="900" b="0" i="0" u="none" strike="noStrike" noProof="0" dirty="0"/>
                        <a:t> </a:t>
                      </a:r>
                      <a:endParaRPr lang="en-GB" sz="900" dirty="0"/>
                    </a:p>
                  </a:txBody>
                  <a:tcPr/>
                </a:tc>
                <a:extLst>
                  <a:ext uri="{0D108BD9-81ED-4DB2-BD59-A6C34878D82A}">
                    <a16:rowId xmlns:a16="http://schemas.microsoft.com/office/drawing/2014/main" val="1563973373"/>
                  </a:ext>
                </a:extLst>
              </a:tr>
              <a:tr h="768350">
                <a:tc>
                  <a:txBody>
                    <a:bodyPr/>
                    <a:lstStyle/>
                    <a:p>
                      <a:r>
                        <a:rPr lang="en-GB" sz="900" b="0" dirty="0"/>
                        <a:t>LinkedIn</a:t>
                      </a:r>
                    </a:p>
                  </a:txBody>
                  <a:tcPr/>
                </a:tc>
                <a:tc>
                  <a:txBody>
                    <a:bodyPr/>
                    <a:lstStyle/>
                    <a:p>
                      <a:pPr lvl="0">
                        <a:buNone/>
                      </a:pPr>
                      <a:r>
                        <a:rPr lang="en-GB" sz="900" b="0" i="0" u="none" strike="noStrike" noProof="0" dirty="0">
                          <a:latin typeface="Arial"/>
                        </a:rPr>
                        <a:t>Do you know a UK-based school pupil ready to address climate change? @National Grid has launched the #VoicesForAGreenFuture competition to give the next generation the chance to tell COP26 attendees what they would do to help solve climate change and look after the planet. Four winners will have their speeches played at @COP26, receive £150 to spend on National Book Tokens, and their school will receive £5000.</a:t>
                      </a:r>
                    </a:p>
                    <a:p>
                      <a:pPr lvl="0">
                        <a:buNone/>
                      </a:pPr>
                      <a:r>
                        <a:rPr lang="en-GB" sz="900" b="0" i="0" u="none" strike="noStrike" noProof="0" dirty="0">
                          <a:latin typeface="Arial"/>
                          <a:hlinkClick r:id="rId2"/>
                        </a:rPr>
                        <a:t>https://ngrid.com/2Uh9AED</a:t>
                      </a:r>
                      <a:r>
                        <a:rPr lang="en-GB" sz="900" b="0" i="0" u="none" strike="noStrike" noProof="0" dirty="0">
                          <a:latin typeface="Arial"/>
                        </a:rPr>
                        <a:t> </a:t>
                      </a:r>
                      <a:endParaRPr lang="en-GB"/>
                    </a:p>
                    <a:p>
                      <a:pPr lvl="0">
                        <a:buNone/>
                      </a:pPr>
                      <a:r>
                        <a:rPr lang="en-GB" sz="900" b="0" i="0" u="none" strike="noStrike" noProof="0" dirty="0">
                          <a:latin typeface="Arial"/>
                        </a:rPr>
                        <a:t>#VoicesForAGreenFuture #TogetherForOurPlanet #COP26 #ClimateChange </a:t>
                      </a:r>
                      <a:endParaRPr lang="en-GB" sz="900" b="0" dirty="0"/>
                    </a:p>
                  </a:txBody>
                  <a:tcPr/>
                </a:tc>
                <a:extLst>
                  <a:ext uri="{0D108BD9-81ED-4DB2-BD59-A6C34878D82A}">
                    <a16:rowId xmlns:a16="http://schemas.microsoft.com/office/drawing/2014/main" val="2856164229"/>
                  </a:ext>
                </a:extLst>
              </a:tr>
              <a:tr h="856126">
                <a:tc>
                  <a:txBody>
                    <a:bodyPr/>
                    <a:lstStyle/>
                    <a:p>
                      <a:pPr lvl="0">
                        <a:buNone/>
                      </a:pPr>
                      <a:r>
                        <a:rPr lang="en-GB" sz="900" b="0" dirty="0"/>
                        <a:t>Facebook</a:t>
                      </a:r>
                    </a:p>
                  </a:txBody>
                  <a:tcPr/>
                </a:tc>
                <a:tc>
                  <a:txBody>
                    <a:bodyPr/>
                    <a:lstStyle/>
                    <a:p>
                      <a:pPr lvl="0">
                        <a:buNone/>
                      </a:pPr>
                      <a:r>
                        <a:rPr lang="en-GB" sz="900" b="0" i="0" u="none" strike="noStrike" noProof="0" dirty="0">
                          <a:latin typeface="Arial"/>
                        </a:rPr>
                        <a:t>If you were in charge of the country, what would YOU do to help solve climate change and look after the planet? @NationalGridUK is asking sch</a:t>
                      </a:r>
                      <a:r>
                        <a:rPr lang="en-GB" sz="900" b="0" i="0" u="none" strike="noStrike" noProof="0" dirty="0">
                          <a:solidFill>
                            <a:schemeClr val="tx1"/>
                          </a:solidFill>
                          <a:latin typeface="Arial"/>
                        </a:rPr>
                        <a:t>ool pupils aged 7-15 to share their hopes and ambitions for a greener, more sustainable future in the #VoicesForAGreenFuture competition.</a:t>
                      </a:r>
                      <a:endParaRPr lang="en-GB" sz="900" b="1" i="0" u="none" strike="noStrike" noProof="0" dirty="0"/>
                    </a:p>
                    <a:p>
                      <a:pPr lvl="0">
                        <a:buNone/>
                      </a:pPr>
                      <a:endParaRPr lang="en-GB" sz="900" b="1" i="0" u="none" strike="noStrike" noProof="0" dirty="0"/>
                    </a:p>
                    <a:p>
                      <a:pPr lvl="0">
                        <a:buNone/>
                      </a:pPr>
                      <a:r>
                        <a:rPr lang="en-GB" sz="900" b="0" i="0" u="none" strike="noStrike" noProof="0" dirty="0">
                          <a:latin typeface="Arial"/>
                        </a:rPr>
                        <a:t>Four lucky winners will have their speeches professionally filmed and presented at the United Nations COP26 climate conference this November. They will also take home £150 of National Book Tokens or toys, and their school will receive £5,000.</a:t>
                      </a:r>
                      <a:endParaRPr lang="en-GB" sz="900" dirty="0"/>
                    </a:p>
                    <a:p>
                      <a:pPr lvl="0">
                        <a:buNone/>
                      </a:pPr>
                      <a:r>
                        <a:rPr lang="en-GB" sz="900" b="0" i="0" u="none" strike="noStrike" noProof="0" dirty="0">
                          <a:latin typeface="Arial"/>
                          <a:hlinkClick r:id="rId2"/>
                        </a:rPr>
                        <a:t>https://ngrid.com/2Uh9AED</a:t>
                      </a:r>
                      <a:r>
                        <a:rPr lang="en-GB" sz="900" b="0" i="0" u="none" strike="noStrike" noProof="0" dirty="0">
                          <a:latin typeface="Arial"/>
                        </a:rPr>
                        <a:t> </a:t>
                      </a:r>
                      <a:r>
                        <a:rPr lang="en-GB" sz="900" b="0" i="0" u="none" strike="noStrike" noProof="0" dirty="0"/>
                        <a:t> </a:t>
                      </a:r>
                      <a:endParaRPr lang="en-GB"/>
                    </a:p>
                  </a:txBody>
                  <a:tcPr/>
                </a:tc>
                <a:extLst>
                  <a:ext uri="{0D108BD9-81ED-4DB2-BD59-A6C34878D82A}">
                    <a16:rowId xmlns:a16="http://schemas.microsoft.com/office/drawing/2014/main" val="3576318411"/>
                  </a:ext>
                </a:extLst>
              </a:tr>
              <a:tr h="861682">
                <a:tc>
                  <a:txBody>
                    <a:bodyPr/>
                    <a:lstStyle/>
                    <a:p>
                      <a:pPr lvl="0">
                        <a:buNone/>
                      </a:pPr>
                      <a:r>
                        <a:rPr lang="en-GB" sz="900" b="0" dirty="0"/>
                        <a:t>Instagram</a:t>
                      </a:r>
                    </a:p>
                  </a:txBody>
                  <a:tcPr/>
                </a:tc>
                <a:tc>
                  <a:txBody>
                    <a:bodyPr/>
                    <a:lstStyle/>
                    <a:p>
                      <a:pPr lvl="0">
                        <a:buNone/>
                      </a:pPr>
                      <a:r>
                        <a:rPr lang="en-GB" sz="900" b="0" i="0" u="none" strike="noStrike" noProof="0" dirty="0">
                          <a:latin typeface="Arial"/>
                        </a:rPr>
                        <a:t>If you were in charge of the country, what would YOU do to help solve climate change and look after the planet? @nationalgriduk is asking sch</a:t>
                      </a:r>
                      <a:r>
                        <a:rPr lang="en-GB" sz="900" b="0" i="0" u="none" strike="noStrike" noProof="0" dirty="0">
                          <a:solidFill>
                            <a:schemeClr val="tx1"/>
                          </a:solidFill>
                          <a:latin typeface="Arial"/>
                        </a:rPr>
                        <a:t>ool pupils aged 7-15 to share their hopes and ambitions for a greener, more sustainable future in the #VoicesForAGreenFuture competition.</a:t>
                      </a:r>
                    </a:p>
                    <a:p>
                      <a:pPr lvl="0">
                        <a:buNone/>
                      </a:pPr>
                      <a:endParaRPr lang="en-GB" sz="900" b="0" i="0" u="none" strike="noStrike" noProof="0" dirty="0">
                        <a:solidFill>
                          <a:schemeClr val="tx1"/>
                        </a:solidFill>
                        <a:latin typeface="Arial"/>
                      </a:endParaRPr>
                    </a:p>
                    <a:p>
                      <a:pPr lvl="0">
                        <a:buNone/>
                      </a:pPr>
                      <a:r>
                        <a:rPr lang="en-GB" sz="900" b="0" i="0" u="none" strike="noStrike" noProof="0" dirty="0">
                          <a:latin typeface="Arial"/>
                        </a:rPr>
                        <a:t>Four lucky winners will have their speeches professionally filmed and presented at the United Nations @COP26 climate conference this November. They will also take home £150 of National Book tokens or toys, and their school will receive £5,000 .</a:t>
                      </a:r>
                      <a:endParaRPr lang="en-GB" sz="900" b="1" i="0" u="none" strike="noStrike" noProof="0" dirty="0"/>
                    </a:p>
                    <a:p>
                      <a:pPr lvl="0">
                        <a:buNone/>
                      </a:pPr>
                      <a:endParaRPr lang="en-GB" sz="900" b="1" i="0" u="none" strike="noStrike" noProof="0" dirty="0"/>
                    </a:p>
                    <a:p>
                      <a:pPr lvl="0">
                        <a:buNone/>
                      </a:pPr>
                      <a:r>
                        <a:rPr lang="en-GB" sz="900" b="0" i="0" u="none" strike="noStrike" noProof="0" dirty="0">
                          <a:latin typeface="Arial"/>
                        </a:rPr>
                        <a:t>Head to @NationalGridUK for entry details. </a:t>
                      </a:r>
                      <a:endParaRPr lang="en-GB" sz="900" b="1" i="0" u="none" strike="noStrike" noProof="0" dirty="0"/>
                    </a:p>
                    <a:p>
                      <a:pPr lvl="0">
                        <a:buNone/>
                      </a:pPr>
                      <a:r>
                        <a:rPr lang="en-GB" sz="900" b="0" i="0" u="none" strike="noStrike" noProof="0" dirty="0">
                          <a:latin typeface="Arial"/>
                        </a:rPr>
                        <a:t>#TogetherForOurPlanet #COP26 #ClimateChange </a:t>
                      </a:r>
                    </a:p>
                  </a:txBody>
                  <a:tcPr/>
                </a:tc>
                <a:extLst>
                  <a:ext uri="{0D108BD9-81ED-4DB2-BD59-A6C34878D82A}">
                    <a16:rowId xmlns:a16="http://schemas.microsoft.com/office/drawing/2014/main" val="3132581665"/>
                  </a:ext>
                </a:extLst>
              </a:tr>
            </a:tbl>
          </a:graphicData>
        </a:graphic>
      </p:graphicFrame>
      <p:sp>
        <p:nvSpPr>
          <p:cNvPr id="2" name="Footer Placeholder 1">
            <a:extLst>
              <a:ext uri="{FF2B5EF4-FFF2-40B4-BE49-F238E27FC236}">
                <a16:creationId xmlns:a16="http://schemas.microsoft.com/office/drawing/2014/main" id="{3DED7C72-2642-4147-AFB3-69103B51A1BE}"/>
              </a:ext>
            </a:extLst>
          </p:cNvPr>
          <p:cNvSpPr>
            <a:spLocks noGrp="1"/>
          </p:cNvSpPr>
          <p:nvPr>
            <p:ph type="ftr" sz="quarter" idx="10"/>
          </p:nvPr>
        </p:nvSpPr>
        <p:spPr>
          <a:xfrm>
            <a:off x="1234838" y="4740424"/>
            <a:ext cx="7195415" cy="169277"/>
          </a:xfrm>
        </p:spPr>
        <p:txBody>
          <a:bodyPr/>
          <a:lstStyle/>
          <a:p>
            <a:pPr>
              <a:tabLst>
                <a:tab pos="989013" algn="l"/>
              </a:tabLst>
            </a:pPr>
            <a:r>
              <a:rPr lang="en-GB" dirty="0">
                <a:ea typeface="+mn-lt"/>
                <a:cs typeface="+mn-lt"/>
              </a:rPr>
              <a:t>| Voices for a Green Future school social media pack | 18 June 2021</a:t>
            </a:r>
            <a:endParaRPr lang="en-US" dirty="0"/>
          </a:p>
        </p:txBody>
      </p:sp>
      <p:sp>
        <p:nvSpPr>
          <p:cNvPr id="3" name="TextBox 2">
            <a:extLst>
              <a:ext uri="{FF2B5EF4-FFF2-40B4-BE49-F238E27FC236}">
                <a16:creationId xmlns:a16="http://schemas.microsoft.com/office/drawing/2014/main" id="{55C081A0-B79A-4875-9D24-BD5D7A65FF27}"/>
              </a:ext>
            </a:extLst>
          </p:cNvPr>
          <p:cNvSpPr txBox="1"/>
          <p:nvPr/>
        </p:nvSpPr>
        <p:spPr bwMode="auto">
          <a:xfrm>
            <a:off x="3057525" y="390525"/>
            <a:ext cx="57912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200" b="0" dirty="0"/>
              <a:t>Download the images: </a:t>
            </a:r>
            <a:r>
              <a:rPr lang="en-GB" sz="1200" b="0" dirty="0">
                <a:ea typeface="+mn-lt"/>
                <a:cs typeface="+mn-lt"/>
              </a:rPr>
              <a:t>https://www.nationalgrid.com/document/142476/download</a:t>
            </a:r>
            <a:endParaRPr lang="en-GB" sz="1200" b="0" kern="0" dirty="0">
              <a:ea typeface="+mn-lt"/>
              <a:cs typeface="+mn-lt"/>
            </a:endParaRPr>
          </a:p>
        </p:txBody>
      </p:sp>
    </p:spTree>
    <p:extLst>
      <p:ext uri="{BB962C8B-B14F-4D97-AF65-F5344CB8AC3E}">
        <p14:creationId xmlns:p14="http://schemas.microsoft.com/office/powerpoint/2010/main" val="348263678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6666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US NG_2018 PPT__EnergyLines Template 16x9">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563C1"/>
      </a:hlink>
      <a:folHlink>
        <a:srgbClr val="954F72"/>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PT EnergyLines 16x9" id="{02A2C634-F83B-4667-9013-9940280A62A9}" vid="{5009B880-53A3-441F-8D33-BFBDCF9468D3}"/>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SharedWithUsers xmlns="75a4a9a2-1826-48bb-acbd-cf756f2e0250">
      <UserInfo>
        <DisplayName/>
        <AccountId xsi:nil="true"/>
        <AccountType/>
      </UserInfo>
    </SharedWithUsers>
    <Tag xmlns="4ce89368-b36a-44fe-8c45-49056d5cbb0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7D7BC865D7F9144BAA7301D44A9C2E2" ma:contentTypeVersion="14" ma:contentTypeDescription="Create a new document." ma:contentTypeScope="" ma:versionID="9e6971803a181b8105239fde1aabf5ed">
  <xsd:schema xmlns:xsd="http://www.w3.org/2001/XMLSchema" xmlns:xs="http://www.w3.org/2001/XMLSchema" xmlns:p="http://schemas.microsoft.com/office/2006/metadata/properties" xmlns:ns2="4ce89368-b36a-44fe-8c45-49056d5cbb0b" xmlns:ns3="75a4a9a2-1826-48bb-acbd-cf756f2e0250" targetNamespace="http://schemas.microsoft.com/office/2006/metadata/properties" ma:root="true" ma:fieldsID="e6592d0fd1b5bdb86838ba722faa0a37" ns2:_="" ns3:_="">
    <xsd:import namespace="4ce89368-b36a-44fe-8c45-49056d5cbb0b"/>
    <xsd:import namespace="75a4a9a2-1826-48bb-acbd-cf756f2e025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Location" minOccurs="0"/>
                <xsd:element ref="ns2:Tag"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e89368-b36a-44fe-8c45-49056d5cbb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Tag" ma:index="20" nillable="true" ma:displayName="Tag" ma:internalName="Tag">
      <xsd:simpleType>
        <xsd:restriction base="dms:Text">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5a4a9a2-1826-48bb-acbd-cf756f2e025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04DA17-4FAB-418C-88AF-EBB5C20EE5F3}">
  <ds:schemaRefs>
    <ds:schemaRef ds:uri="2c24aed8-7e50-412a-88ed-9c70d948256c"/>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4f165af4-2b8d-43d3-a1c1-ca40126c3dc2"/>
    <ds:schemaRef ds:uri="http://www.w3.org/XML/1998/namespace"/>
  </ds:schemaRefs>
</ds:datastoreItem>
</file>

<file path=customXml/itemProps2.xml><?xml version="1.0" encoding="utf-8"?>
<ds:datastoreItem xmlns:ds="http://schemas.openxmlformats.org/officeDocument/2006/customXml" ds:itemID="{3CDA5529-BD69-41D7-BA6B-E92725402B69}"/>
</file>

<file path=customXml/itemProps3.xml><?xml version="1.0" encoding="utf-8"?>
<ds:datastoreItem xmlns:ds="http://schemas.openxmlformats.org/officeDocument/2006/customXml" ds:itemID="{641989E3-E6A5-48A2-8585-F2FA39FD2E5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 EnergyLines 16x9 (2)</Template>
  <TotalTime>0</TotalTime>
  <Words>2198</Words>
  <Application>Microsoft Office PowerPoint</Application>
  <PresentationFormat>On-screen Show (16:9)</PresentationFormat>
  <Paragraphs>347</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US NG_2018 PPT__EnergyLines Template 16x9</vt:lpstr>
      <vt:lpstr>National Grid  Voices for a Green Future</vt:lpstr>
      <vt:lpstr>Key dates and messaging</vt:lpstr>
      <vt:lpstr>Social media channels</vt:lpstr>
      <vt:lpstr>Suggested posts </vt:lpstr>
      <vt:lpstr>PowerPoint Presentation</vt:lpstr>
    </vt:vector>
  </TitlesOfParts>
  <Company>National Grid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(on two lines)</dc:title>
  <dc:creator>Hyde, Chloe</dc:creator>
  <cp:lastModifiedBy>Hyde, Chloe</cp:lastModifiedBy>
  <cp:revision>1071</cp:revision>
  <cp:lastPrinted>2018-08-10T07:16:05Z</cp:lastPrinted>
  <dcterms:created xsi:type="dcterms:W3CDTF">2021-02-15T16:12:44Z</dcterms:created>
  <dcterms:modified xsi:type="dcterms:W3CDTF">2021-06-21T09:02:39Z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0x01010097D7BC865D7F9144BAA7301D44A9C2E2</vt:lpwstr>
  </property>
  <property fmtid="{D5CDD505-2E9C-101B-9397-08002B2CF9AE}" pid="4" name="Order">
    <vt:r8>1775500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ies>
</file>