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4"/>
  </p:sldMasterIdLst>
  <p:notesMasterIdLst>
    <p:notesMasterId r:id="rId10"/>
  </p:notesMasterIdLst>
  <p:handoutMasterIdLst>
    <p:handoutMasterId r:id="rId11"/>
  </p:handoutMasterIdLst>
  <p:sldIdLst>
    <p:sldId id="548" r:id="rId5"/>
    <p:sldId id="571" r:id="rId6"/>
    <p:sldId id="577" r:id="rId7"/>
    <p:sldId id="573" r:id="rId8"/>
    <p:sldId id="442" r:id="rId9"/>
  </p:sldIdLst>
  <p:sldSz cx="9144000" cy="5143500" type="screen16x9"/>
  <p:notesSz cx="6670675" cy="9777413"/>
  <p:defaultTextStyle>
    <a:defPPr>
      <a:defRPr lang="en-GB"/>
    </a:defPPr>
    <a:lvl1pPr marL="0" indent="0" algn="l" rtl="0" eaLnBrk="1" fontAlgn="base" hangingPunct="1">
      <a:spcBef>
        <a:spcPct val="0"/>
      </a:spcBef>
      <a:spcAft>
        <a:spcPts val="600"/>
      </a:spcAft>
      <a:buClr>
        <a:schemeClr val="tx1"/>
      </a:buClr>
      <a:buFontTx/>
      <a:buNone/>
      <a:defRPr sz="1800" b="1">
        <a:solidFill>
          <a:schemeClr val="accent1"/>
        </a:solidFill>
        <a:latin typeface="+mn-lt"/>
        <a:ea typeface="+mn-ea"/>
        <a:cs typeface="+mn-cs"/>
      </a:defRPr>
    </a:lvl1pPr>
    <a:lvl2pPr marL="0" indent="0" algn="l" rtl="0" eaLnBrk="1" fontAlgn="base" hangingPunct="1">
      <a:spcBef>
        <a:spcPct val="0"/>
      </a:spcBef>
      <a:spcAft>
        <a:spcPts val="600"/>
      </a:spcAft>
      <a:buClr>
        <a:schemeClr val="tx1"/>
      </a:buClr>
      <a:buFontTx/>
      <a:buNone/>
      <a:defRPr sz="1800">
        <a:solidFill>
          <a:schemeClr val="tx1"/>
        </a:solidFill>
        <a:latin typeface="+mn-lt"/>
        <a:ea typeface="+mn-ea"/>
      </a:defRPr>
    </a:lvl2pPr>
    <a:lvl3pPr marL="270000" indent="-270000" algn="l" rtl="0" eaLnBrk="1" fontAlgn="base" hangingPunct="1">
      <a:spcBef>
        <a:spcPct val="0"/>
      </a:spcBef>
      <a:spcAft>
        <a:spcPts val="600"/>
      </a:spcAft>
      <a:buClr>
        <a:schemeClr val="accent1"/>
      </a:buClr>
      <a:buFont typeface="Arial" panose="020B0604020202020204" pitchFamily="34" charset="0"/>
      <a:buChar char="•"/>
      <a:defRPr sz="1800">
        <a:solidFill>
          <a:schemeClr val="tx1"/>
        </a:solidFill>
        <a:latin typeface="+mn-lt"/>
        <a:ea typeface="+mn-ea"/>
      </a:defRPr>
    </a:lvl3pPr>
    <a:lvl4pPr marL="540000" indent="-270000" algn="l" rtl="0" eaLnBrk="1" fontAlgn="base" hangingPunct="1">
      <a:spcBef>
        <a:spcPct val="0"/>
      </a:spcBef>
      <a:spcAft>
        <a:spcPts val="600"/>
      </a:spcAft>
      <a:buClr>
        <a:schemeClr val="accent1"/>
      </a:buClr>
      <a:buFont typeface="Arial" panose="020B0604020202020204" pitchFamily="34" charset="0"/>
      <a:buChar char="-"/>
      <a:defRPr sz="1800">
        <a:solidFill>
          <a:schemeClr val="tx1"/>
        </a:solidFill>
        <a:latin typeface="+mn-lt"/>
        <a:ea typeface="+mn-ea"/>
      </a:defRPr>
    </a:lvl4pPr>
    <a:lvl5pPr marL="810000" indent="-270000" algn="l" rtl="0" eaLnBrk="1" fontAlgn="base" hangingPunct="1">
      <a:spcBef>
        <a:spcPct val="0"/>
      </a:spcBef>
      <a:spcAft>
        <a:spcPts val="600"/>
      </a:spcAft>
      <a:buClr>
        <a:schemeClr val="accent1"/>
      </a:buClr>
      <a:buFont typeface="Arial" panose="020B0604020202020204" pitchFamily="34" charset="0"/>
      <a:buChar char="◦"/>
      <a:defRPr sz="1800">
        <a:solidFill>
          <a:schemeClr val="tx1"/>
        </a:solidFill>
        <a:latin typeface="+mn-lt"/>
        <a:ea typeface="+mn-ea"/>
      </a:defRPr>
    </a:lvl5pPr>
    <a:lvl6pPr marL="0" indent="-270000" algn="l" rtl="0" eaLnBrk="1" fontAlgn="base" hangingPunct="1">
      <a:spcBef>
        <a:spcPct val="0"/>
      </a:spcBef>
      <a:spcAft>
        <a:spcPts val="600"/>
      </a:spcAft>
      <a:buClr>
        <a:schemeClr val="accent1"/>
      </a:buClr>
      <a:buFont typeface="+mj-lt"/>
      <a:buAutoNum type="arabicPeriod"/>
      <a:defRPr sz="1800">
        <a:solidFill>
          <a:schemeClr val="tx1"/>
        </a:solidFill>
        <a:latin typeface="+mn-lt"/>
        <a:ea typeface="+mn-ea"/>
      </a:defRPr>
    </a:lvl6pPr>
    <a:lvl7pPr marL="540000" indent="-270000" algn="l" rtl="0" eaLnBrk="1" fontAlgn="base" hangingPunct="1">
      <a:spcBef>
        <a:spcPct val="0"/>
      </a:spcBef>
      <a:spcAft>
        <a:spcPts val="600"/>
      </a:spcAft>
      <a:buClr>
        <a:schemeClr val="accent1"/>
      </a:buClr>
      <a:buFont typeface="+mj-lt"/>
      <a:buAutoNum type="alphaLcPeriod"/>
      <a:defRPr sz="1800">
        <a:solidFill>
          <a:schemeClr val="tx1"/>
        </a:solidFill>
        <a:latin typeface="+mn-lt"/>
        <a:ea typeface="+mn-ea"/>
      </a:defRPr>
    </a:lvl7pPr>
    <a:lvl8pPr marL="810000" indent="-270000" algn="l" rtl="0" eaLnBrk="1" fontAlgn="base" hangingPunct="1">
      <a:spcBef>
        <a:spcPct val="0"/>
      </a:spcBef>
      <a:spcAft>
        <a:spcPts val="600"/>
      </a:spcAft>
      <a:buClr>
        <a:schemeClr val="accent1"/>
      </a:buClr>
      <a:buFont typeface="+mj-lt"/>
      <a:buAutoNum type="romanLcPeriod"/>
      <a:defRPr sz="1800">
        <a:solidFill>
          <a:schemeClr val="tx1"/>
        </a:solidFill>
        <a:latin typeface="+mn-lt"/>
        <a:ea typeface="+mn-ea"/>
      </a:defRPr>
    </a:lvl8pPr>
    <a:lvl9pPr marL="0" indent="0" algn="l" rtl="0" eaLnBrk="1" fontAlgn="base" hangingPunct="1">
      <a:spcBef>
        <a:spcPct val="0"/>
      </a:spcBef>
      <a:spcAft>
        <a:spcPts val="600"/>
      </a:spcAft>
      <a:buClr>
        <a:schemeClr val="tx1"/>
      </a:buClr>
      <a:buFontTx/>
      <a:buNone/>
      <a:defRPr sz="2400">
        <a:solidFill>
          <a:schemeClr val="accent2"/>
        </a:solidFill>
        <a:latin typeface="+mn-lt"/>
        <a:ea typeface="+mn-ea"/>
      </a:defRPr>
    </a:lvl9pPr>
  </p:defaultTextStyle>
  <p:extLst>
    <p:ext uri="{EFAFB233-063F-42B5-8137-9DF3F51BA10A}">
      <p15:sldGuideLst xmlns:p15="http://schemas.microsoft.com/office/powerpoint/2012/main">
        <p15:guide id="1" orient="horz" pos="962" userDrawn="1">
          <p15:clr>
            <a:srgbClr val="A4A3A4"/>
          </p15:clr>
        </p15:guide>
        <p15:guide id="2" pos="748" userDrawn="1">
          <p15:clr>
            <a:srgbClr val="A4A3A4"/>
          </p15:clr>
        </p15:guide>
        <p15:guide id="3" orient="horz" pos="225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rah McGugan" initials="Z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5764CD-2200-D3F6-9493-B87159BE7C62}" v="748" dt="2021-06-17T20:48:43.895"/>
    <p1510:client id="{1706A9B7-1EF3-64AB-A5D2-00E9A9084145}" v="2760" dt="2021-06-17T19:38:52.117"/>
    <p1510:client id="{4395DD03-906A-A309-DC05-A515582A42C9}" v="116" dt="2021-06-10T08:55:06.802"/>
    <p1510:client id="{55F64339-51E0-752E-A858-1617AEB2F593}" v="985" dt="2021-05-12T10:03:41.435"/>
    <p1510:client id="{593247DD-007F-A253-8C23-F1DDCC33357E}" v="858" dt="2021-06-11T14:24:36.128"/>
    <p1510:client id="{62202A1E-531F-3818-20A8-6A18668EC8F8}" v="5" dt="2021-06-11T11:38:30.385"/>
    <p1510:client id="{721DC79F-5047-0000-B5A8-E52C3A4D1E51}" v="1344" dt="2021-05-12T08:34:33.596"/>
    <p1510:client id="{7F1F8531-495A-98E7-C4CC-D67C73D7ABC2}" v="1859" dt="2021-06-11T16:46:03.743"/>
    <p1510:client id="{83D59162-33E4-599F-3EF7-30B8DA7CC619}" v="388" dt="2021-05-07T17:35:15.996"/>
    <p1510:client id="{8F9FC59F-00F0-0000-B5A8-ECCF57A2A03C}" v="33" dt="2021-05-07T17:08:46.030"/>
    <p1510:client id="{9B73344A-DABA-7921-ECA6-5763AD220859}" v="2940" dt="2021-06-15T17:41:18.245"/>
    <p1510:client id="{A4FFD3D2-E6CE-53B2-86C8-51B46DE22C91}" v="77" dt="2021-06-21T09:02:38.999"/>
    <p1510:client id="{B5A763DB-AA46-E7E0-8454-6F5977B866F2}" v="757" dt="2021-06-18T12:31:20.483"/>
    <p1510:client id="{C3C1E72E-3E77-00FB-F288-B9DA61831544}" v="353" dt="2021-06-11T17:46:08.525"/>
    <p1510:client id="{E6D3EE81-3E40-E21E-2C4C-8BF8BC61796B}" v="1482" dt="2021-06-16T18:33:32.025"/>
    <p1510:client id="{EAA6A48A-85E4-58EC-6596-F203D04FB381}" v="10" dt="2021-06-09T13:21:32.41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88" autoAdjust="0"/>
    <p:restoredTop sz="96215" autoAdjust="0"/>
  </p:normalViewPr>
  <p:slideViewPr>
    <p:cSldViewPr snapToGrid="0">
      <p:cViewPr>
        <p:scale>
          <a:sx n="95" d="100"/>
          <a:sy n="95" d="100"/>
        </p:scale>
        <p:origin x="636" y="-132"/>
      </p:cViewPr>
      <p:guideLst>
        <p:guide orient="horz" pos="962"/>
        <p:guide pos="748"/>
        <p:guide orient="horz" pos="2255"/>
      </p:guideLst>
    </p:cSldViewPr>
  </p:slideViewPr>
  <p:outlineViewPr>
    <p:cViewPr>
      <p:scale>
        <a:sx n="33" d="100"/>
        <a:sy n="33" d="100"/>
      </p:scale>
      <p:origin x="0" y="-17172"/>
    </p:cViewPr>
  </p:outlineViewPr>
  <p:notesTextViewPr>
    <p:cViewPr>
      <p:scale>
        <a:sx n="3" d="2"/>
        <a:sy n="3" d="2"/>
      </p:scale>
      <p:origin x="0" y="0"/>
    </p:cViewPr>
  </p:notesTextViewPr>
  <p:sorterViewPr>
    <p:cViewPr>
      <p:scale>
        <a:sx n="200" d="100"/>
        <a:sy n="200"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yde, Chloe" userId="S::chloe.hyde@uk.nationalgrid.com::589a00ec-4025-42b4-9801-f256dfe50581" providerId="AD" clId="Web-{B5A763DB-AA46-E7E0-8454-6F5977B866F2}"/>
    <pc:docChg chg="delSld modSld">
      <pc:chgData name="Hyde, Chloe" userId="S::chloe.hyde@uk.nationalgrid.com::589a00ec-4025-42b4-9801-f256dfe50581" providerId="AD" clId="Web-{B5A763DB-AA46-E7E0-8454-6F5977B866F2}" dt="2021-06-18T12:31:19.999" v="626" actId="20577"/>
      <pc:docMkLst>
        <pc:docMk/>
      </pc:docMkLst>
      <pc:sldChg chg="del">
        <pc:chgData name="Hyde, Chloe" userId="S::chloe.hyde@uk.nationalgrid.com::589a00ec-4025-42b4-9801-f256dfe50581" providerId="AD" clId="Web-{B5A763DB-AA46-E7E0-8454-6F5977B866F2}" dt="2021-06-18T12:14:39.409" v="72"/>
        <pc:sldMkLst>
          <pc:docMk/>
          <pc:sldMk cId="591162884" sldId="547"/>
        </pc:sldMkLst>
      </pc:sldChg>
      <pc:sldChg chg="modSp">
        <pc:chgData name="Hyde, Chloe" userId="S::chloe.hyde@uk.nationalgrid.com::589a00ec-4025-42b4-9801-f256dfe50581" providerId="AD" clId="Web-{B5A763DB-AA46-E7E0-8454-6F5977B866F2}" dt="2021-06-18T12:14:42.956" v="73" actId="20577"/>
        <pc:sldMkLst>
          <pc:docMk/>
          <pc:sldMk cId="146591023" sldId="548"/>
        </pc:sldMkLst>
        <pc:spChg chg="mod">
          <ac:chgData name="Hyde, Chloe" userId="S::chloe.hyde@uk.nationalgrid.com::589a00ec-4025-42b4-9801-f256dfe50581" providerId="AD" clId="Web-{B5A763DB-AA46-E7E0-8454-6F5977B866F2}" dt="2021-06-18T12:14:42.956" v="73" actId="20577"/>
          <ac:spMkLst>
            <pc:docMk/>
            <pc:sldMk cId="146591023" sldId="548"/>
            <ac:spMk id="3" creationId="{00000000-0000-0000-0000-000000000000}"/>
          </ac:spMkLst>
        </pc:spChg>
      </pc:sldChg>
      <pc:sldChg chg="del">
        <pc:chgData name="Hyde, Chloe" userId="S::chloe.hyde@uk.nationalgrid.com::589a00ec-4025-42b4-9801-f256dfe50581" providerId="AD" clId="Web-{B5A763DB-AA46-E7E0-8454-6F5977B866F2}" dt="2021-06-18T12:14:19.862" v="70"/>
        <pc:sldMkLst>
          <pc:docMk/>
          <pc:sldMk cId="1026176868" sldId="551"/>
        </pc:sldMkLst>
      </pc:sldChg>
      <pc:sldChg chg="del">
        <pc:chgData name="Hyde, Chloe" userId="S::chloe.hyde@uk.nationalgrid.com::589a00ec-4025-42b4-9801-f256dfe50581" providerId="AD" clId="Web-{B5A763DB-AA46-E7E0-8454-6F5977B866F2}" dt="2021-06-18T12:14:21.346" v="71"/>
        <pc:sldMkLst>
          <pc:docMk/>
          <pc:sldMk cId="2711231750" sldId="554"/>
        </pc:sldMkLst>
      </pc:sldChg>
      <pc:sldChg chg="modSp">
        <pc:chgData name="Hyde, Chloe" userId="S::chloe.hyde@uk.nationalgrid.com::589a00ec-4025-42b4-9801-f256dfe50581" providerId="AD" clId="Web-{B5A763DB-AA46-E7E0-8454-6F5977B866F2}" dt="2021-06-18T12:31:04.202" v="622" actId="20577"/>
        <pc:sldMkLst>
          <pc:docMk/>
          <pc:sldMk cId="3951558927" sldId="571"/>
        </pc:sldMkLst>
        <pc:spChg chg="mod">
          <ac:chgData name="Hyde, Chloe" userId="S::chloe.hyde@uk.nationalgrid.com::589a00ec-4025-42b4-9801-f256dfe50581" providerId="AD" clId="Web-{B5A763DB-AA46-E7E0-8454-6F5977B866F2}" dt="2021-06-18T12:14:55.768" v="83" actId="20577"/>
          <ac:spMkLst>
            <pc:docMk/>
            <pc:sldMk cId="3951558927" sldId="571"/>
            <ac:spMk id="2" creationId="{23A77964-41A3-477A-A5AE-9B4C6137F23A}"/>
          </ac:spMkLst>
        </pc:spChg>
        <pc:spChg chg="mod">
          <ac:chgData name="Hyde, Chloe" userId="S::chloe.hyde@uk.nationalgrid.com::589a00ec-4025-42b4-9801-f256dfe50581" providerId="AD" clId="Web-{B5A763DB-AA46-E7E0-8454-6F5977B866F2}" dt="2021-06-18T12:31:04.202" v="622" actId="20577"/>
          <ac:spMkLst>
            <pc:docMk/>
            <pc:sldMk cId="3951558927" sldId="571"/>
            <ac:spMk id="8" creationId="{C71BEC2B-5B7E-44E5-ABBC-69BFEA88B0D9}"/>
          </ac:spMkLst>
        </pc:spChg>
      </pc:sldChg>
      <pc:sldChg chg="modSp">
        <pc:chgData name="Hyde, Chloe" userId="S::chloe.hyde@uk.nationalgrid.com::589a00ec-4025-42b4-9801-f256dfe50581" providerId="AD" clId="Web-{B5A763DB-AA46-E7E0-8454-6F5977B866F2}" dt="2021-06-18T12:31:16.999" v="625" actId="20577"/>
        <pc:sldMkLst>
          <pc:docMk/>
          <pc:sldMk cId="3482636789" sldId="573"/>
        </pc:sldMkLst>
        <pc:spChg chg="mod">
          <ac:chgData name="Hyde, Chloe" userId="S::chloe.hyde@uk.nationalgrid.com::589a00ec-4025-42b4-9801-f256dfe50581" providerId="AD" clId="Web-{B5A763DB-AA46-E7E0-8454-6F5977B866F2}" dt="2021-06-18T12:31:16.999" v="625" actId="20577"/>
          <ac:spMkLst>
            <pc:docMk/>
            <pc:sldMk cId="3482636789" sldId="573"/>
            <ac:spMk id="2" creationId="{3DED7C72-2642-4147-AFB3-69103B51A1BE}"/>
          </ac:spMkLst>
        </pc:spChg>
        <pc:graphicFrameChg chg="mod modGraphic">
          <ac:chgData name="Hyde, Chloe" userId="S::chloe.hyde@uk.nationalgrid.com::589a00ec-4025-42b4-9801-f256dfe50581" providerId="AD" clId="Web-{B5A763DB-AA46-E7E0-8454-6F5977B866F2}" dt="2021-06-18T12:14:10.768" v="69"/>
          <ac:graphicFrameMkLst>
            <pc:docMk/>
            <pc:sldMk cId="3482636789" sldId="573"/>
            <ac:graphicFrameMk id="5" creationId="{8BFE9017-0EE3-4DD3-B620-6A9A042C49C9}"/>
          </ac:graphicFrameMkLst>
        </pc:graphicFrameChg>
      </pc:sldChg>
      <pc:sldChg chg="modSp del">
        <pc:chgData name="Hyde, Chloe" userId="S::chloe.hyde@uk.nationalgrid.com::589a00ec-4025-42b4-9801-f256dfe50581" providerId="AD" clId="Web-{B5A763DB-AA46-E7E0-8454-6F5977B866F2}" dt="2021-06-18T12:30:03.404" v="597"/>
        <pc:sldMkLst>
          <pc:docMk/>
          <pc:sldMk cId="1588070626" sldId="575"/>
        </pc:sldMkLst>
        <pc:spChg chg="mod">
          <ac:chgData name="Hyde, Chloe" userId="S::chloe.hyde@uk.nationalgrid.com::589a00ec-4025-42b4-9801-f256dfe50581" providerId="AD" clId="Web-{B5A763DB-AA46-E7E0-8454-6F5977B866F2}" dt="2021-06-18T12:15:04.862" v="88" actId="20577"/>
          <ac:spMkLst>
            <pc:docMk/>
            <pc:sldMk cId="1588070626" sldId="575"/>
            <ac:spMk id="2" creationId="{66BE9468-AE26-47DC-AC5B-3C188B6EC46B}"/>
          </ac:spMkLst>
        </pc:spChg>
        <pc:graphicFrameChg chg="mod modGraphic">
          <ac:chgData name="Hyde, Chloe" userId="S::chloe.hyde@uk.nationalgrid.com::589a00ec-4025-42b4-9801-f256dfe50581" providerId="AD" clId="Web-{B5A763DB-AA46-E7E0-8454-6F5977B866F2}" dt="2021-06-18T12:23:37.462" v="354"/>
          <ac:graphicFrameMkLst>
            <pc:docMk/>
            <pc:sldMk cId="1588070626" sldId="575"/>
            <ac:graphicFrameMk id="7" creationId="{BD9D1055-A383-4121-B715-F7B4B2A06F58}"/>
          </ac:graphicFrameMkLst>
        </pc:graphicFrameChg>
      </pc:sldChg>
      <pc:sldChg chg="addSp delSp modSp">
        <pc:chgData name="Hyde, Chloe" userId="S::chloe.hyde@uk.nationalgrid.com::589a00ec-4025-42b4-9801-f256dfe50581" providerId="AD" clId="Web-{B5A763DB-AA46-E7E0-8454-6F5977B866F2}" dt="2021-06-18T12:31:19.999" v="626" actId="20577"/>
        <pc:sldMkLst>
          <pc:docMk/>
          <pc:sldMk cId="3655692915" sldId="577"/>
        </pc:sldMkLst>
        <pc:spChg chg="mod">
          <ac:chgData name="Hyde, Chloe" userId="S::chloe.hyde@uk.nationalgrid.com::589a00ec-4025-42b4-9801-f256dfe50581" providerId="AD" clId="Web-{B5A763DB-AA46-E7E0-8454-6F5977B866F2}" dt="2021-06-18T12:31:19.999" v="626" actId="20577"/>
          <ac:spMkLst>
            <pc:docMk/>
            <pc:sldMk cId="3655692915" sldId="577"/>
            <ac:spMk id="2" creationId="{20C3457E-814F-4CD0-8EB3-8DACEE4043C9}"/>
          </ac:spMkLst>
        </pc:spChg>
        <pc:spChg chg="add mod">
          <ac:chgData name="Hyde, Chloe" userId="S::chloe.hyde@uk.nationalgrid.com::589a00ec-4025-42b4-9801-f256dfe50581" providerId="AD" clId="Web-{B5A763DB-AA46-E7E0-8454-6F5977B866F2}" dt="2021-06-18T12:29:44.248" v="595" actId="1076"/>
          <ac:spMkLst>
            <pc:docMk/>
            <pc:sldMk cId="3655692915" sldId="577"/>
            <ac:spMk id="3" creationId="{B9C867AE-5C7A-4839-97A3-D8E98B2AB4B6}"/>
          </ac:spMkLst>
        </pc:spChg>
        <pc:spChg chg="mod">
          <ac:chgData name="Hyde, Chloe" userId="S::chloe.hyde@uk.nationalgrid.com::589a00ec-4025-42b4-9801-f256dfe50581" providerId="AD" clId="Web-{B5A763DB-AA46-E7E0-8454-6F5977B866F2}" dt="2021-06-18T12:15:43.441" v="99" actId="20577"/>
          <ac:spMkLst>
            <pc:docMk/>
            <pc:sldMk cId="3655692915" sldId="577"/>
            <ac:spMk id="4" creationId="{097B689F-C84E-40FF-99DE-D503EA762217}"/>
          </ac:spMkLst>
        </pc:spChg>
        <pc:spChg chg="add del mod">
          <ac:chgData name="Hyde, Chloe" userId="S::chloe.hyde@uk.nationalgrid.com::589a00ec-4025-42b4-9801-f256dfe50581" providerId="AD" clId="Web-{B5A763DB-AA46-E7E0-8454-6F5977B866F2}" dt="2021-06-18T12:23:48.431" v="359"/>
          <ac:spMkLst>
            <pc:docMk/>
            <pc:sldMk cId="3655692915" sldId="577"/>
            <ac:spMk id="5" creationId="{9421351E-3A5F-408C-B5FE-D0D4ED271979}"/>
          </ac:spMkLst>
        </pc:spChg>
        <pc:graphicFrameChg chg="mod modGraphic">
          <ac:chgData name="Hyde, Chloe" userId="S::chloe.hyde@uk.nationalgrid.com::589a00ec-4025-42b4-9801-f256dfe50581" providerId="AD" clId="Web-{B5A763DB-AA46-E7E0-8454-6F5977B866F2}" dt="2021-06-18T12:29:42.342" v="594" actId="1076"/>
          <ac:graphicFrameMkLst>
            <pc:docMk/>
            <pc:sldMk cId="3655692915" sldId="577"/>
            <ac:graphicFrameMk id="6" creationId="{8963E96C-2D5F-43CB-8F0D-91E8D22EDAED}"/>
          </ac:graphicFrameMkLst>
        </pc:graphicFrameChg>
        <pc:graphicFrameChg chg="add mod modGraphic">
          <ac:chgData name="Hyde, Chloe" userId="S::chloe.hyde@uk.nationalgrid.com::589a00ec-4025-42b4-9801-f256dfe50581" providerId="AD" clId="Web-{B5A763DB-AA46-E7E0-8454-6F5977B866F2}" dt="2021-06-18T12:29:46.623" v="596" actId="1076"/>
          <ac:graphicFrameMkLst>
            <pc:docMk/>
            <pc:sldMk cId="3655692915" sldId="577"/>
            <ac:graphicFrameMk id="8" creationId="{FCBEA340-A062-4289-BDEA-E5D46D1C216D}"/>
          </ac:graphicFrameMkLst>
        </pc:graphicFrameChg>
      </pc:sldChg>
    </pc:docChg>
  </pc:docChgLst>
  <pc:docChgLst>
    <pc:chgData name="Hyde, Chloe" userId="S::chloe.hyde@uk.nationalgrid.com::589a00ec-4025-42b4-9801-f256dfe50581" providerId="AD" clId="Web-{A4FFD3D2-E6CE-53B2-86C8-51B46DE22C91}"/>
    <pc:docChg chg="modSld">
      <pc:chgData name="Hyde, Chloe" userId="S::chloe.hyde@uk.nationalgrid.com::589a00ec-4025-42b4-9801-f256dfe50581" providerId="AD" clId="Web-{A4FFD3D2-E6CE-53B2-86C8-51B46DE22C91}" dt="2021-06-21T09:02:38.999" v="41" actId="20577"/>
      <pc:docMkLst>
        <pc:docMk/>
      </pc:docMkLst>
      <pc:sldChg chg="addSp modSp">
        <pc:chgData name="Hyde, Chloe" userId="S::chloe.hyde@uk.nationalgrid.com::589a00ec-4025-42b4-9801-f256dfe50581" providerId="AD" clId="Web-{A4FFD3D2-E6CE-53B2-86C8-51B46DE22C91}" dt="2021-06-21T09:02:38.999" v="41" actId="20577"/>
        <pc:sldMkLst>
          <pc:docMk/>
          <pc:sldMk cId="3482636789" sldId="573"/>
        </pc:sldMkLst>
        <pc:spChg chg="add mod">
          <ac:chgData name="Hyde, Chloe" userId="S::chloe.hyde@uk.nationalgrid.com::589a00ec-4025-42b4-9801-f256dfe50581" providerId="AD" clId="Web-{A4FFD3D2-E6CE-53B2-86C8-51B46DE22C91}" dt="2021-06-21T09:02:38.999" v="41" actId="20577"/>
          <ac:spMkLst>
            <pc:docMk/>
            <pc:sldMk cId="3482636789" sldId="573"/>
            <ac:spMk id="3" creationId="{55C081A0-B79A-4875-9D24-BD5D7A65FF2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1" y="1"/>
            <a:ext cx="2890916" cy="4882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pitchFamily="-105" charset="-128"/>
                <a:cs typeface="+mn-cs"/>
              </a:defRPr>
            </a:lvl1pPr>
          </a:lstStyle>
          <a:p>
            <a:pPr>
              <a:defRPr/>
            </a:pPr>
            <a:endParaRPr lang="en-US" dirty="0"/>
          </a:p>
        </p:txBody>
      </p:sp>
      <p:sp>
        <p:nvSpPr>
          <p:cNvPr id="9219" name="Rectangle 1027"/>
          <p:cNvSpPr>
            <a:spLocks noGrp="1" noChangeArrowheads="1"/>
          </p:cNvSpPr>
          <p:nvPr>
            <p:ph type="dt" sz="quarter" idx="1"/>
          </p:nvPr>
        </p:nvSpPr>
        <p:spPr bwMode="auto">
          <a:xfrm>
            <a:off x="3779761" y="1"/>
            <a:ext cx="2890915" cy="4882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pitchFamily="-105" charset="-128"/>
                <a:cs typeface="+mn-cs"/>
              </a:defRPr>
            </a:lvl1pPr>
          </a:lstStyle>
          <a:p>
            <a:pPr>
              <a:defRPr/>
            </a:pPr>
            <a:fld id="{D8211FFE-B3EB-1B4F-A849-3CF65CAE83E6}" type="datetime1">
              <a:rPr lang="en-GB" smtClean="0"/>
              <a:t>21/06/2021</a:t>
            </a:fld>
            <a:endParaRPr lang="en-US" dirty="0"/>
          </a:p>
        </p:txBody>
      </p:sp>
      <p:sp>
        <p:nvSpPr>
          <p:cNvPr id="9220" name="Rectangle 1028"/>
          <p:cNvSpPr>
            <a:spLocks noGrp="1" noChangeArrowheads="1"/>
          </p:cNvSpPr>
          <p:nvPr>
            <p:ph type="ftr" sz="quarter" idx="2"/>
          </p:nvPr>
        </p:nvSpPr>
        <p:spPr bwMode="auto">
          <a:xfrm>
            <a:off x="1" y="9289191"/>
            <a:ext cx="2890916" cy="4882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pitchFamily="-105" charset="-128"/>
                <a:cs typeface="+mn-cs"/>
              </a:defRPr>
            </a:lvl1pPr>
          </a:lstStyle>
          <a:p>
            <a:pPr>
              <a:defRPr/>
            </a:pPr>
            <a:endParaRPr lang="en-US" dirty="0"/>
          </a:p>
        </p:txBody>
      </p:sp>
      <p:sp>
        <p:nvSpPr>
          <p:cNvPr id="9221" name="Rectangle 1029"/>
          <p:cNvSpPr>
            <a:spLocks noGrp="1" noChangeArrowheads="1"/>
          </p:cNvSpPr>
          <p:nvPr>
            <p:ph type="sldNum" sz="quarter" idx="3"/>
          </p:nvPr>
        </p:nvSpPr>
        <p:spPr bwMode="auto">
          <a:xfrm>
            <a:off x="3779761" y="9289191"/>
            <a:ext cx="2890915" cy="4882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pitchFamily="-105" charset="-128"/>
                <a:cs typeface="+mn-cs"/>
              </a:defRPr>
            </a:lvl1pPr>
          </a:lstStyle>
          <a:p>
            <a:pPr>
              <a:defRPr/>
            </a:pPr>
            <a:fld id="{350ECF5C-888C-41F6-A366-B80CE9FF0D57}" type="slidenum">
              <a:rPr lang="en-GB"/>
              <a:pPr>
                <a:defRPr/>
              </a:pPr>
              <a:t>‹#›</a:t>
            </a:fld>
            <a:endParaRPr lang="en-GB" dirty="0"/>
          </a:p>
        </p:txBody>
      </p:sp>
    </p:spTree>
    <p:extLst>
      <p:ext uri="{BB962C8B-B14F-4D97-AF65-F5344CB8AC3E}">
        <p14:creationId xmlns:p14="http://schemas.microsoft.com/office/powerpoint/2010/main" val="6811783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1" y="1"/>
            <a:ext cx="2890916" cy="48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dirty="0"/>
          </a:p>
        </p:txBody>
      </p:sp>
      <p:sp>
        <p:nvSpPr>
          <p:cNvPr id="108547" name="Rectangle 3"/>
          <p:cNvSpPr>
            <a:spLocks noGrp="1" noChangeArrowheads="1"/>
          </p:cNvSpPr>
          <p:nvPr>
            <p:ph type="dt" idx="1"/>
          </p:nvPr>
        </p:nvSpPr>
        <p:spPr bwMode="auto">
          <a:xfrm>
            <a:off x="3778312" y="1"/>
            <a:ext cx="2890916" cy="48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C31C4EFE-BC34-5643-BA96-233A28E9007A}" type="datetime1">
              <a:rPr lang="en-GB" smtClean="0"/>
              <a:t>21/06/2021</a:t>
            </a:fld>
            <a:endParaRPr lang="en-GB" dirty="0"/>
          </a:p>
        </p:txBody>
      </p:sp>
      <p:sp>
        <p:nvSpPr>
          <p:cNvPr id="108548" name="Rectangle 4"/>
          <p:cNvSpPr>
            <a:spLocks noGrp="1" noRot="1" noChangeAspect="1" noChangeArrowheads="1" noTextEdit="1"/>
          </p:cNvSpPr>
          <p:nvPr>
            <p:ph type="sldImg" idx="2"/>
          </p:nvPr>
        </p:nvSpPr>
        <p:spPr bwMode="auto">
          <a:xfrm>
            <a:off x="77788" y="733425"/>
            <a:ext cx="6515100" cy="36655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549" name="Rectangle 5"/>
          <p:cNvSpPr>
            <a:spLocks noGrp="1" noChangeArrowheads="1"/>
          </p:cNvSpPr>
          <p:nvPr>
            <p:ph type="body" sz="quarter" idx="3"/>
          </p:nvPr>
        </p:nvSpPr>
        <p:spPr bwMode="auto">
          <a:xfrm>
            <a:off x="667358" y="4644596"/>
            <a:ext cx="5335961" cy="4398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8550" name="Rectangle 6"/>
          <p:cNvSpPr>
            <a:spLocks noGrp="1" noChangeArrowheads="1"/>
          </p:cNvSpPr>
          <p:nvPr>
            <p:ph type="ftr" sz="quarter" idx="4"/>
          </p:nvPr>
        </p:nvSpPr>
        <p:spPr bwMode="auto">
          <a:xfrm>
            <a:off x="1" y="9287575"/>
            <a:ext cx="2890916" cy="48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dirty="0"/>
          </a:p>
        </p:txBody>
      </p:sp>
      <p:sp>
        <p:nvSpPr>
          <p:cNvPr id="108551" name="Rectangle 7"/>
          <p:cNvSpPr>
            <a:spLocks noGrp="1" noChangeArrowheads="1"/>
          </p:cNvSpPr>
          <p:nvPr>
            <p:ph type="sldNum" sz="quarter" idx="5"/>
          </p:nvPr>
        </p:nvSpPr>
        <p:spPr bwMode="auto">
          <a:xfrm>
            <a:off x="3778312" y="9287575"/>
            <a:ext cx="2890916" cy="488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779895-3E67-4CB8-BE0C-23F3FD5FF7F3}" type="slidenum">
              <a:rPr lang="en-GB"/>
              <a:pPr/>
              <a:t>‹#›</a:t>
            </a:fld>
            <a:endParaRPr lang="en-GB" dirty="0"/>
          </a:p>
        </p:txBody>
      </p:sp>
    </p:spTree>
    <p:extLst>
      <p:ext uri="{BB962C8B-B14F-4D97-AF65-F5344CB8AC3E}">
        <p14:creationId xmlns:p14="http://schemas.microsoft.com/office/powerpoint/2010/main" val="1688616298"/>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600" kern="1200">
        <a:solidFill>
          <a:schemeClr val="tx1"/>
        </a:solidFill>
        <a:latin typeface="Arial" charset="0"/>
        <a:ea typeface="+mn-ea"/>
        <a:cs typeface="+mn-cs"/>
      </a:defRPr>
    </a:lvl1pPr>
    <a:lvl2pPr marL="609539" algn="l" rtl="0" fontAlgn="base">
      <a:spcBef>
        <a:spcPct val="30000"/>
      </a:spcBef>
      <a:spcAft>
        <a:spcPct val="0"/>
      </a:spcAft>
      <a:defRPr sz="1600" kern="1200">
        <a:solidFill>
          <a:schemeClr val="tx1"/>
        </a:solidFill>
        <a:latin typeface="Arial" charset="0"/>
        <a:ea typeface="+mn-ea"/>
        <a:cs typeface="+mn-cs"/>
      </a:defRPr>
    </a:lvl2pPr>
    <a:lvl3pPr marL="1219080" algn="l" rtl="0" fontAlgn="base">
      <a:spcBef>
        <a:spcPct val="30000"/>
      </a:spcBef>
      <a:spcAft>
        <a:spcPct val="0"/>
      </a:spcAft>
      <a:defRPr sz="1600" kern="1200">
        <a:solidFill>
          <a:schemeClr val="tx1"/>
        </a:solidFill>
        <a:latin typeface="Arial" charset="0"/>
        <a:ea typeface="+mn-ea"/>
        <a:cs typeface="+mn-cs"/>
      </a:defRPr>
    </a:lvl3pPr>
    <a:lvl4pPr marL="1828618" algn="l" rtl="0" fontAlgn="base">
      <a:spcBef>
        <a:spcPct val="30000"/>
      </a:spcBef>
      <a:spcAft>
        <a:spcPct val="0"/>
      </a:spcAft>
      <a:defRPr sz="1600" kern="1200">
        <a:solidFill>
          <a:schemeClr val="tx1"/>
        </a:solidFill>
        <a:latin typeface="Arial" charset="0"/>
        <a:ea typeface="+mn-ea"/>
        <a:cs typeface="+mn-cs"/>
      </a:defRPr>
    </a:lvl4pPr>
    <a:lvl5pPr marL="2438158" algn="l" rtl="0" fontAlgn="base">
      <a:spcBef>
        <a:spcPct val="30000"/>
      </a:spcBef>
      <a:spcAft>
        <a:spcPct val="0"/>
      </a:spcAft>
      <a:defRPr sz="1600" kern="1200">
        <a:solidFill>
          <a:schemeClr val="tx1"/>
        </a:solidFill>
        <a:latin typeface="Arial" charset="0"/>
        <a:ea typeface="+mn-ea"/>
        <a:cs typeface="+mn-cs"/>
      </a:defRPr>
    </a:lvl5pPr>
    <a:lvl6pPr marL="3047696" algn="l" defTabSz="1219080" rtl="0" eaLnBrk="1" latinLnBrk="0" hangingPunct="1">
      <a:defRPr sz="1600" kern="1200">
        <a:solidFill>
          <a:schemeClr val="tx1"/>
        </a:solidFill>
        <a:latin typeface="+mn-lt"/>
        <a:ea typeface="+mn-ea"/>
        <a:cs typeface="+mn-cs"/>
      </a:defRPr>
    </a:lvl6pPr>
    <a:lvl7pPr marL="3657235" algn="l" defTabSz="1219080" rtl="0" eaLnBrk="1" latinLnBrk="0" hangingPunct="1">
      <a:defRPr sz="1600" kern="1200">
        <a:solidFill>
          <a:schemeClr val="tx1"/>
        </a:solidFill>
        <a:latin typeface="+mn-lt"/>
        <a:ea typeface="+mn-ea"/>
        <a:cs typeface="+mn-cs"/>
      </a:defRPr>
    </a:lvl7pPr>
    <a:lvl8pPr marL="4266773" algn="l" defTabSz="1219080" rtl="0" eaLnBrk="1" latinLnBrk="0" hangingPunct="1">
      <a:defRPr sz="1600" kern="1200">
        <a:solidFill>
          <a:schemeClr val="tx1"/>
        </a:solidFill>
        <a:latin typeface="+mn-lt"/>
        <a:ea typeface="+mn-ea"/>
        <a:cs typeface="+mn-cs"/>
      </a:defRPr>
    </a:lvl8pPr>
    <a:lvl9pPr marL="4876313" algn="l" defTabSz="121908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5D8CDB5-958E-4EBE-8C05-3F9C84B061EF}"/>
              </a:ext>
            </a:extLst>
          </p:cNvPr>
          <p:cNvSpPr>
            <a:spLocks noGrp="1"/>
          </p:cNvSpPr>
          <p:nvPr>
            <p:ph type="ftr" sz="quarter" idx="10"/>
          </p:nvPr>
        </p:nvSpPr>
        <p:spPr/>
        <p:txBody>
          <a:bodyPr/>
          <a:lstStyle>
            <a:lvl1pPr>
              <a:defRPr b="0"/>
            </a:lvl1pPr>
          </a:lstStyle>
          <a:p>
            <a:pPr>
              <a:tabLst>
                <a:tab pos="989013" algn="l"/>
              </a:tabLst>
            </a:pPr>
            <a:r>
              <a:rPr lang="en-GB" dirty="0"/>
              <a:t>| [Insert document title] | [Insert date]</a:t>
            </a:r>
          </a:p>
        </p:txBody>
      </p:sp>
      <p:sp>
        <p:nvSpPr>
          <p:cNvPr id="4" name="Title 3">
            <a:extLst>
              <a:ext uri="{FF2B5EF4-FFF2-40B4-BE49-F238E27FC236}">
                <a16:creationId xmlns:a16="http://schemas.microsoft.com/office/drawing/2014/main" id="{24DC1A31-5068-457A-9EB8-1CE2FB678F7E}"/>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353704472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endParaRP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877437"/>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CE55748E-1187-40E6-90FF-F8CB13BAB095}"/>
              </a:ext>
            </a:extLst>
          </p:cNvPr>
          <p:cNvSpPr>
            <a:spLocks noGrp="1"/>
          </p:cNvSpPr>
          <p:nvPr>
            <p:ph type="title"/>
          </p:nvPr>
        </p:nvSpPr>
        <p:spPr/>
        <p:txBody>
          <a:bodyPr/>
          <a:lstStyle/>
          <a:p>
            <a:r>
              <a:rPr lang="en-US"/>
              <a:t>Click to edit Master title style</a:t>
            </a:r>
            <a:endParaRPr lang="en-GB" dirty="0"/>
          </a:p>
        </p:txBody>
      </p:sp>
      <p:sp>
        <p:nvSpPr>
          <p:cNvPr id="13" name="Footer Placeholder 2">
            <a:extLst>
              <a:ext uri="{FF2B5EF4-FFF2-40B4-BE49-F238E27FC236}">
                <a16:creationId xmlns:a16="http://schemas.microsoft.com/office/drawing/2014/main" id="{1060961F-7E65-4122-8275-120EE663A964}"/>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5" name="Group 24">
            <a:extLst>
              <a:ext uri="{FF2B5EF4-FFF2-40B4-BE49-F238E27FC236}">
                <a16:creationId xmlns:a16="http://schemas.microsoft.com/office/drawing/2014/main" id="{5D1AD628-1E99-41AE-A4DE-E8D47E3F2A00}"/>
              </a:ext>
            </a:extLst>
          </p:cNvPr>
          <p:cNvGrpSpPr/>
          <p:nvPr userDrawn="1"/>
        </p:nvGrpSpPr>
        <p:grpSpPr>
          <a:xfrm>
            <a:off x="9206425" y="0"/>
            <a:ext cx="2029736" cy="2104028"/>
            <a:chOff x="3528102" y="847657"/>
            <a:chExt cx="2029736" cy="2104028"/>
          </a:xfrm>
        </p:grpSpPr>
        <p:sp>
          <p:nvSpPr>
            <p:cNvPr id="26" name="Guidance note">
              <a:extLst>
                <a:ext uri="{FF2B5EF4-FFF2-40B4-BE49-F238E27FC236}">
                  <a16:creationId xmlns:a16="http://schemas.microsoft.com/office/drawing/2014/main" id="{C3AD16BC-865F-4730-B576-3924C11BBB5C}"/>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7" name="Group 26">
              <a:extLst>
                <a:ext uri="{FF2B5EF4-FFF2-40B4-BE49-F238E27FC236}">
                  <a16:creationId xmlns:a16="http://schemas.microsoft.com/office/drawing/2014/main" id="{8918825A-E661-4165-AFAF-DF026ACCBF7D}"/>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28" name="Picture 3">
                <a:extLst>
                  <a:ext uri="{FF2B5EF4-FFF2-40B4-BE49-F238E27FC236}">
                    <a16:creationId xmlns:a16="http://schemas.microsoft.com/office/drawing/2014/main" id="{D670EEFD-71A1-460B-93B0-010CABE4F6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8490A9-DA83-4553-86AD-17100E2D20AB}"/>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31" name="Guidance note">
            <a:extLst>
              <a:ext uri="{FF2B5EF4-FFF2-40B4-BE49-F238E27FC236}">
                <a16:creationId xmlns:a16="http://schemas.microsoft.com/office/drawing/2014/main" id="{00BC0673-5213-4DA3-BE67-C1DB97C4A10F}"/>
              </a:ext>
            </a:extLst>
          </p:cNvPr>
          <p:cNvSpPr/>
          <p:nvPr userDrawn="1"/>
        </p:nvSpPr>
        <p:spPr>
          <a:xfrm>
            <a:off x="9206425" y="2167651"/>
            <a:ext cx="2029736" cy="996033"/>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Insert a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chart icon and select the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On the Insert tab choose ‘Chart’ and from the available options choose the type of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Format the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the chart title text box</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source and notes</a:t>
            </a:r>
          </a:p>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existing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existing chart and delete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steps for inserting a chart above</a:t>
            </a:r>
          </a:p>
        </p:txBody>
      </p:sp>
    </p:spTree>
    <p:extLst>
      <p:ext uri="{BB962C8B-B14F-4D97-AF65-F5344CB8AC3E}">
        <p14:creationId xmlns:p14="http://schemas.microsoft.com/office/powerpoint/2010/main" val="115501864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endParaRPr/>
          </a:p>
        </p:txBody>
      </p:sp>
      <p:sp>
        <p:nvSpPr>
          <p:cNvPr id="3" name="Title 2">
            <a:extLst>
              <a:ext uri="{FF2B5EF4-FFF2-40B4-BE49-F238E27FC236}">
                <a16:creationId xmlns:a16="http://schemas.microsoft.com/office/drawing/2014/main" id="{05803B18-A6C4-48D8-9A57-624954E4C422}"/>
              </a:ext>
            </a:extLst>
          </p:cNvPr>
          <p:cNvSpPr>
            <a:spLocks noGrp="1"/>
          </p:cNvSpPr>
          <p:nvPr>
            <p:ph type="title"/>
          </p:nvPr>
        </p:nvSpPr>
        <p:spPr/>
        <p:txBody>
          <a:bodyPr/>
          <a:lstStyle/>
          <a:p>
            <a:r>
              <a:rPr lang="en-US"/>
              <a:t>Click to edit Master title style</a:t>
            </a:r>
            <a:endParaRPr lang="en-GB" dirty="0"/>
          </a:p>
        </p:txBody>
      </p:sp>
      <p:sp>
        <p:nvSpPr>
          <p:cNvPr id="13" name="Footer Placeholder 2">
            <a:extLst>
              <a:ext uri="{FF2B5EF4-FFF2-40B4-BE49-F238E27FC236}">
                <a16:creationId xmlns:a16="http://schemas.microsoft.com/office/drawing/2014/main" id="{03A40AB7-029F-4311-80FC-0AAAE2F69DD3}"/>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7" name="Group 26">
            <a:extLst>
              <a:ext uri="{FF2B5EF4-FFF2-40B4-BE49-F238E27FC236}">
                <a16:creationId xmlns:a16="http://schemas.microsoft.com/office/drawing/2014/main" id="{FD78705A-DCC5-4C39-8BC7-0071FE0B6E9D}"/>
              </a:ext>
            </a:extLst>
          </p:cNvPr>
          <p:cNvGrpSpPr/>
          <p:nvPr userDrawn="1"/>
        </p:nvGrpSpPr>
        <p:grpSpPr>
          <a:xfrm>
            <a:off x="9206425" y="0"/>
            <a:ext cx="2029736" cy="2104028"/>
            <a:chOff x="3528102" y="847657"/>
            <a:chExt cx="2029736" cy="2104028"/>
          </a:xfrm>
        </p:grpSpPr>
        <p:sp>
          <p:nvSpPr>
            <p:cNvPr id="28" name="Guidance note">
              <a:extLst>
                <a:ext uri="{FF2B5EF4-FFF2-40B4-BE49-F238E27FC236}">
                  <a16:creationId xmlns:a16="http://schemas.microsoft.com/office/drawing/2014/main" id="{C6E2522F-9DAA-41D3-8636-CA2AD6DF26DE}"/>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9" name="Group 28">
              <a:extLst>
                <a:ext uri="{FF2B5EF4-FFF2-40B4-BE49-F238E27FC236}">
                  <a16:creationId xmlns:a16="http://schemas.microsoft.com/office/drawing/2014/main" id="{BF8CA62A-2C50-48E5-8954-5C3104C2B475}"/>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31" name="Picture 3">
                <a:extLst>
                  <a:ext uri="{FF2B5EF4-FFF2-40B4-BE49-F238E27FC236}">
                    <a16:creationId xmlns:a16="http://schemas.microsoft.com/office/drawing/2014/main" id="{37ACEAC6-5EC9-49C5-A059-7A0DC1FCC3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13E90BA5-7852-4BC3-A7C6-1D57B4B47762}"/>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33" name="Guidance note">
            <a:extLst>
              <a:ext uri="{FF2B5EF4-FFF2-40B4-BE49-F238E27FC236}">
                <a16:creationId xmlns:a16="http://schemas.microsoft.com/office/drawing/2014/main" id="{395CA386-D2EE-45ED-B3EB-20DC32FFECC9}"/>
              </a:ext>
            </a:extLst>
          </p:cNvPr>
          <p:cNvSpPr/>
          <p:nvPr userDrawn="1"/>
        </p:nvSpPr>
        <p:spPr>
          <a:xfrm>
            <a:off x="9206425" y="2167651"/>
            <a:ext cx="2029736" cy="996033"/>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Insert a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chart icon and select the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On the Insert tab choose ‘Chart’ and from the available options choose the type of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Format the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the chart title text box</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source and notes</a:t>
            </a:r>
          </a:p>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existing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existing chart and delete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steps for inserting a chart above</a:t>
            </a:r>
          </a:p>
        </p:txBody>
      </p:sp>
    </p:spTree>
    <p:extLst>
      <p:ext uri="{BB962C8B-B14F-4D97-AF65-F5344CB8AC3E}">
        <p14:creationId xmlns:p14="http://schemas.microsoft.com/office/powerpoint/2010/main" val="3060879821"/>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chart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820A5-9B9A-4B03-84D6-6834D49C12D6}"/>
              </a:ext>
            </a:extLst>
          </p:cNvPr>
          <p:cNvSpPr>
            <a:spLocks noGrp="1"/>
          </p:cNvSpPr>
          <p:nvPr>
            <p:ph type="title"/>
          </p:nvPr>
        </p:nvSpPr>
        <p:spPr/>
        <p:txBody>
          <a:bodyPr/>
          <a:lstStyle/>
          <a:p>
            <a:r>
              <a:rPr lang="en-US"/>
              <a:t>Click to edit Master title style</a:t>
            </a:r>
            <a:endParaRPr lang="en-GB" dirty="0"/>
          </a:p>
        </p:txBody>
      </p:sp>
      <p:sp>
        <p:nvSpPr>
          <p:cNvPr id="4" name="Chart Placeholder 5">
            <a:extLst>
              <a:ext uri="{FF2B5EF4-FFF2-40B4-BE49-F238E27FC236}">
                <a16:creationId xmlns:a16="http://schemas.microsoft.com/office/drawing/2014/main" id="{BB756EA4-8862-4B57-AC57-F64C8CF382CB}"/>
              </a:ext>
            </a:extLst>
          </p:cNvPr>
          <p:cNvSpPr>
            <a:spLocks noGrp="1"/>
          </p:cNvSpPr>
          <p:nvPr>
            <p:ph type="chart" sz="quarter" idx="15" hasCustomPrompt="1"/>
          </p:nvPr>
        </p:nvSpPr>
        <p:spPr>
          <a:xfrm>
            <a:off x="323850" y="1062500"/>
            <a:ext cx="8496000" cy="3453938"/>
          </a:xfrm>
          <a:prstGeom prst="rect">
            <a:avLst/>
          </a:prstGeom>
        </p:spPr>
        <p:txBody>
          <a:bodyPr>
            <a:noAutofit/>
          </a:bodyPr>
          <a:lstStyle>
            <a:lvl1pPr>
              <a:defRPr>
                <a:solidFill>
                  <a:schemeClr val="accent1"/>
                </a:solidFill>
              </a:defRPr>
            </a:lvl1pPr>
          </a:lstStyle>
          <a:p>
            <a:r>
              <a:rPr lang="en-GB" dirty="0"/>
              <a:t> </a:t>
            </a:r>
          </a:p>
        </p:txBody>
      </p:sp>
      <p:sp>
        <p:nvSpPr>
          <p:cNvPr id="6" name="Footer Placeholder 2">
            <a:extLst>
              <a:ext uri="{FF2B5EF4-FFF2-40B4-BE49-F238E27FC236}">
                <a16:creationId xmlns:a16="http://schemas.microsoft.com/office/drawing/2014/main" id="{191E4EDE-F73E-4D47-BE09-9DA6C9935901}"/>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sp>
        <p:nvSpPr>
          <p:cNvPr id="12" name="Guidance note">
            <a:extLst>
              <a:ext uri="{FF2B5EF4-FFF2-40B4-BE49-F238E27FC236}">
                <a16:creationId xmlns:a16="http://schemas.microsoft.com/office/drawing/2014/main" id="{DF4D906A-19FE-4A37-9F71-EBD603DB8313}"/>
              </a:ext>
            </a:extLst>
          </p:cNvPr>
          <p:cNvSpPr/>
          <p:nvPr userDrawn="1"/>
        </p:nvSpPr>
        <p:spPr>
          <a:xfrm>
            <a:off x="9206425" y="0"/>
            <a:ext cx="2029736" cy="996033"/>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Insert a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chart icon and select the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On the Insert tab choose ‘Chart’ and from the available options choose the type of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Format the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the chart title text box</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source and notes</a:t>
            </a:r>
          </a:p>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existing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existing chart and delete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steps for inserting a chart above</a:t>
            </a:r>
          </a:p>
        </p:txBody>
      </p:sp>
    </p:spTree>
    <p:extLst>
      <p:ext uri="{BB962C8B-B14F-4D97-AF65-F5344CB8AC3E}">
        <p14:creationId xmlns:p14="http://schemas.microsoft.com/office/powerpoint/2010/main" val="2411924247"/>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endParaRPr/>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Title 2">
            <a:extLst>
              <a:ext uri="{FF2B5EF4-FFF2-40B4-BE49-F238E27FC236}">
                <a16:creationId xmlns:a16="http://schemas.microsoft.com/office/drawing/2014/main" id="{44F3D2E9-D3DF-4073-8942-F51EDC9F9BC9}"/>
              </a:ext>
            </a:extLst>
          </p:cNvPr>
          <p:cNvSpPr>
            <a:spLocks noGrp="1"/>
          </p:cNvSpPr>
          <p:nvPr>
            <p:ph type="title"/>
          </p:nvPr>
        </p:nvSpPr>
        <p:spPr/>
        <p:txBody>
          <a:bodyPr/>
          <a:lstStyle/>
          <a:p>
            <a:r>
              <a:rPr lang="en-US"/>
              <a:t>Click to edit Master title style</a:t>
            </a:r>
            <a:endParaRPr lang="en-GB" dirty="0"/>
          </a:p>
        </p:txBody>
      </p:sp>
      <p:sp>
        <p:nvSpPr>
          <p:cNvPr id="17" name="Footer Placeholder 2">
            <a:extLst>
              <a:ext uri="{FF2B5EF4-FFF2-40B4-BE49-F238E27FC236}">
                <a16:creationId xmlns:a16="http://schemas.microsoft.com/office/drawing/2014/main" id="{B8E8D2DA-923C-46FD-AE23-D8997A885C17}"/>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4" name="Group 23">
            <a:extLst>
              <a:ext uri="{FF2B5EF4-FFF2-40B4-BE49-F238E27FC236}">
                <a16:creationId xmlns:a16="http://schemas.microsoft.com/office/drawing/2014/main" id="{554C5F39-EE55-4150-AE38-A7A999F3BA25}"/>
              </a:ext>
            </a:extLst>
          </p:cNvPr>
          <p:cNvGrpSpPr/>
          <p:nvPr userDrawn="1"/>
        </p:nvGrpSpPr>
        <p:grpSpPr>
          <a:xfrm>
            <a:off x="9206425" y="0"/>
            <a:ext cx="2029736" cy="2104028"/>
            <a:chOff x="3528102" y="847657"/>
            <a:chExt cx="2029736" cy="2104028"/>
          </a:xfrm>
        </p:grpSpPr>
        <p:sp>
          <p:nvSpPr>
            <p:cNvPr id="25" name="Guidance note">
              <a:extLst>
                <a:ext uri="{FF2B5EF4-FFF2-40B4-BE49-F238E27FC236}">
                  <a16:creationId xmlns:a16="http://schemas.microsoft.com/office/drawing/2014/main" id="{025D7FB3-CF69-4E08-8922-003EB4E3975F}"/>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6" name="Group 25">
              <a:extLst>
                <a:ext uri="{FF2B5EF4-FFF2-40B4-BE49-F238E27FC236}">
                  <a16:creationId xmlns:a16="http://schemas.microsoft.com/office/drawing/2014/main" id="{528045C4-A569-4BC0-A2C6-680DA6826114}"/>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27" name="Picture 3">
                <a:extLst>
                  <a:ext uri="{FF2B5EF4-FFF2-40B4-BE49-F238E27FC236}">
                    <a16:creationId xmlns:a16="http://schemas.microsoft.com/office/drawing/2014/main" id="{0FD70A2C-539C-4A23-AF36-00B08ACFA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A36B5CC0-766A-45B5-97A8-7C56DFCFC8EE}"/>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29" name="Guidance note">
            <a:extLst>
              <a:ext uri="{FF2B5EF4-FFF2-40B4-BE49-F238E27FC236}">
                <a16:creationId xmlns:a16="http://schemas.microsoft.com/office/drawing/2014/main" id="{9FC3F62A-60AD-47BF-8C6C-EA4FD3505A95}"/>
              </a:ext>
            </a:extLst>
          </p:cNvPr>
          <p:cNvSpPr/>
          <p:nvPr userDrawn="1"/>
        </p:nvSpPr>
        <p:spPr>
          <a:xfrm>
            <a:off x="9206425" y="2167651"/>
            <a:ext cx="2029736" cy="996033"/>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Insert a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chart icon and select the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On the Insert tab choose ‘Chart’ and from the available options choose the type of chart you require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Format the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the chart title text box</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source and notes</a:t>
            </a:r>
          </a:p>
          <a:p>
            <a:pPr marL="0" marR="0" lvl="2" indent="0" defTabSz="914400" eaLnBrk="1" fontAlgn="auto" latinLnBrk="0" hangingPunct="1">
              <a:lnSpc>
                <a:spcPct val="100000"/>
              </a:lnSpc>
              <a:spcBef>
                <a:spcPts val="0"/>
              </a:spcBef>
              <a:spcAft>
                <a:spcPts val="0"/>
              </a:spcAft>
              <a:buClr>
                <a:srgbClr val="4472C4"/>
              </a:buClr>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Update existing chart</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existing chart and delete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steps for inserting a chart above</a:t>
            </a:r>
          </a:p>
        </p:txBody>
      </p:sp>
    </p:spTree>
    <p:extLst>
      <p:ext uri="{BB962C8B-B14F-4D97-AF65-F5344CB8AC3E}">
        <p14:creationId xmlns:p14="http://schemas.microsoft.com/office/powerpoint/2010/main" val="3252957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V x 1">
    <p:spTree>
      <p:nvGrpSpPr>
        <p:cNvPr id="1" name=""/>
        <p:cNvGrpSpPr/>
        <p:nvPr/>
      </p:nvGrpSpPr>
      <p:grpSpPr>
        <a:xfrm>
          <a:off x="0" y="0"/>
          <a:ext cx="0" cy="0"/>
          <a:chOff x="0" y="0"/>
          <a:chExt cx="0" cy="0"/>
        </a:xfrm>
      </p:grpSpPr>
      <p:sp>
        <p:nvSpPr>
          <p:cNvPr id="20" name="Text Placeholder 3">
            <a:extLst>
              <a:ext uri="{FF2B5EF4-FFF2-40B4-BE49-F238E27FC236}">
                <a16:creationId xmlns:a16="http://schemas.microsoft.com/office/drawing/2014/main" id="{F5B49068-D080-4ACE-BA89-F101FF74DD61}"/>
              </a:ext>
            </a:extLst>
          </p:cNvPr>
          <p:cNvSpPr>
            <a:spLocks noGrp="1"/>
          </p:cNvSpPr>
          <p:nvPr>
            <p:ph type="body" sz="quarter" idx="18"/>
          </p:nvPr>
        </p:nvSpPr>
        <p:spPr>
          <a:xfrm>
            <a:off x="3276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4">
            <a:extLst>
              <a:ext uri="{FF2B5EF4-FFF2-40B4-BE49-F238E27FC236}">
                <a16:creationId xmlns:a16="http://schemas.microsoft.com/office/drawing/2014/main" id="{A230DD3F-5BD6-47DB-88DD-B17645228A05}"/>
              </a:ext>
            </a:extLst>
          </p:cNvPr>
          <p:cNvSpPr>
            <a:spLocks noGrp="1"/>
          </p:cNvSpPr>
          <p:nvPr>
            <p:ph type="body" sz="quarter" idx="17"/>
          </p:nvPr>
        </p:nvSpPr>
        <p:spPr>
          <a:xfrm>
            <a:off x="6228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a:extLst>
              <a:ext uri="{FF2B5EF4-FFF2-40B4-BE49-F238E27FC236}">
                <a16:creationId xmlns:a16="http://schemas.microsoft.com/office/drawing/2014/main" id="{AE5F1110-D46C-45FE-84D5-25150A01F2E3}"/>
              </a:ext>
            </a:extLst>
          </p:cNvPr>
          <p:cNvCxnSpPr>
            <a:cxnSpLocks/>
          </p:cNvCxnSpPr>
          <p:nvPr userDrawn="1"/>
        </p:nvCxnSpPr>
        <p:spPr>
          <a:xfrm>
            <a:off x="323850" y="2218065"/>
            <a:ext cx="259238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Picture Placeholder 4">
            <a:extLst>
              <a:ext uri="{FF2B5EF4-FFF2-40B4-BE49-F238E27FC236}">
                <a16:creationId xmlns:a16="http://schemas.microsoft.com/office/drawing/2014/main" id="{E544F918-5B29-4CA8-B698-287CEE5C6122}"/>
              </a:ext>
            </a:extLst>
          </p:cNvPr>
          <p:cNvSpPr>
            <a:spLocks noGrp="1"/>
          </p:cNvSpPr>
          <p:nvPr>
            <p:ph type="pic" sz="quarter" idx="24"/>
          </p:nvPr>
        </p:nvSpPr>
        <p:spPr>
          <a:xfrm>
            <a:off x="323851" y="1062000"/>
            <a:ext cx="994286" cy="1080000"/>
          </a:xfrm>
          <a:solidFill>
            <a:schemeClr val="bg1">
              <a:lumMod val="95000"/>
            </a:schemeClr>
          </a:solidFill>
        </p:spPr>
        <p:txBody>
          <a:bodyPr>
            <a:noAutofit/>
          </a:bodyPr>
          <a:lstStyle>
            <a:lvl1pPr>
              <a:defRPr sz="1171">
                <a:solidFill>
                  <a:schemeClr val="tx1"/>
                </a:solidFill>
              </a:defRPr>
            </a:lvl1pPr>
          </a:lstStyle>
          <a:p>
            <a:r>
              <a:rPr lang="en-US" noProof="0"/>
              <a:t>Click icon to add picture</a:t>
            </a:r>
            <a:endParaRPr lang="en-GB" noProof="0" dirty="0"/>
          </a:p>
        </p:txBody>
      </p:sp>
      <p:sp>
        <p:nvSpPr>
          <p:cNvPr id="12" name="Text Placeholder 10">
            <a:extLst>
              <a:ext uri="{FF2B5EF4-FFF2-40B4-BE49-F238E27FC236}">
                <a16:creationId xmlns:a16="http://schemas.microsoft.com/office/drawing/2014/main" id="{DC926757-B24B-4CFA-A750-5FFEEEF69A80}"/>
              </a:ext>
            </a:extLst>
          </p:cNvPr>
          <p:cNvSpPr>
            <a:spLocks noGrp="1"/>
          </p:cNvSpPr>
          <p:nvPr>
            <p:ph type="body" sz="quarter" idx="16"/>
          </p:nvPr>
        </p:nvSpPr>
        <p:spPr>
          <a:xfrm>
            <a:off x="323850" y="2311146"/>
            <a:ext cx="2592388" cy="1087477"/>
          </a:xfrm>
        </p:spPr>
        <p:txBody>
          <a:bodyPr/>
          <a:lstStyle>
            <a:lvl1pPr>
              <a:spcBef>
                <a:spcPts val="0"/>
              </a:spcBef>
              <a:spcAft>
                <a:spcPts val="200"/>
              </a:spcAft>
              <a:defRPr sz="1400"/>
            </a:lvl1pPr>
            <a:lvl2pPr>
              <a:spcBef>
                <a:spcPts val="0"/>
              </a:spcBef>
              <a:spcAft>
                <a:spcPts val="200"/>
              </a:spcAft>
              <a:defRPr sz="1400">
                <a:solidFill>
                  <a:schemeClr val="accent1"/>
                </a:solidFill>
              </a:defRPr>
            </a:lvl2pPr>
            <a:lvl3pPr marL="0" indent="0">
              <a:spcBef>
                <a:spcPts val="0"/>
              </a:spcBef>
              <a:spcAft>
                <a:spcPts val="200"/>
              </a:spcAft>
              <a:buFontTx/>
              <a:buNone/>
              <a:defRPr sz="1200">
                <a:solidFill>
                  <a:schemeClr val="accent1"/>
                </a:solidFill>
              </a:defRPr>
            </a:lvl3pPr>
            <a:lvl4pPr marL="213690" indent="-209974">
              <a:spcBef>
                <a:spcPts val="0"/>
              </a:spcBef>
              <a:spcAft>
                <a:spcPts val="200"/>
              </a:spcAft>
              <a:buFont typeface="Arial" panose="020B0604020202020204" pitchFamily="34" charset="0"/>
              <a:buChar char="•"/>
              <a:defRPr sz="1200">
                <a:solidFill>
                  <a:schemeClr val="accent1"/>
                </a:solidFill>
              </a:defRPr>
            </a:lvl4pPr>
            <a:lvl5pPr marL="419946" indent="-209974">
              <a:spcBef>
                <a:spcPts val="0"/>
              </a:spcBef>
              <a:spcAft>
                <a:spcPts val="200"/>
              </a:spcAft>
              <a:defRPr sz="1200">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 name="Title 1">
            <a:extLst>
              <a:ext uri="{FF2B5EF4-FFF2-40B4-BE49-F238E27FC236}">
                <a16:creationId xmlns:a16="http://schemas.microsoft.com/office/drawing/2014/main" id="{1C341570-0A8C-4A6D-9F75-3FF3D8333021}"/>
              </a:ext>
            </a:extLst>
          </p:cNvPr>
          <p:cNvSpPr>
            <a:spLocks noGrp="1"/>
          </p:cNvSpPr>
          <p:nvPr>
            <p:ph type="title"/>
          </p:nvPr>
        </p:nvSpPr>
        <p:spPr/>
        <p:txBody>
          <a:bodyPr/>
          <a:lstStyle/>
          <a:p>
            <a:r>
              <a:rPr lang="en-US"/>
              <a:t>Click to edit Master title style</a:t>
            </a:r>
            <a:endParaRPr lang="en-GB" dirty="0"/>
          </a:p>
        </p:txBody>
      </p:sp>
      <p:sp>
        <p:nvSpPr>
          <p:cNvPr id="22" name="Footer Placeholder 2">
            <a:extLst>
              <a:ext uri="{FF2B5EF4-FFF2-40B4-BE49-F238E27FC236}">
                <a16:creationId xmlns:a16="http://schemas.microsoft.com/office/drawing/2014/main" id="{65364470-3814-46DA-81B6-9B6ABEDC8B9F}"/>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8" name="Group 27">
            <a:extLst>
              <a:ext uri="{FF2B5EF4-FFF2-40B4-BE49-F238E27FC236}">
                <a16:creationId xmlns:a16="http://schemas.microsoft.com/office/drawing/2014/main" id="{3E9C2C4D-4ACC-4F73-A4B9-04807E3ACA87}"/>
              </a:ext>
            </a:extLst>
          </p:cNvPr>
          <p:cNvGrpSpPr/>
          <p:nvPr userDrawn="1"/>
        </p:nvGrpSpPr>
        <p:grpSpPr>
          <a:xfrm>
            <a:off x="9206425" y="0"/>
            <a:ext cx="2029736" cy="2104028"/>
            <a:chOff x="3528102" y="847657"/>
            <a:chExt cx="2029736" cy="2104028"/>
          </a:xfrm>
        </p:grpSpPr>
        <p:sp>
          <p:nvSpPr>
            <p:cNvPr id="29" name="Guidance note">
              <a:extLst>
                <a:ext uri="{FF2B5EF4-FFF2-40B4-BE49-F238E27FC236}">
                  <a16:creationId xmlns:a16="http://schemas.microsoft.com/office/drawing/2014/main" id="{E9DBA4A0-469B-42D9-A384-66D0F7F5CF1C}"/>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30" name="Group 29">
              <a:extLst>
                <a:ext uri="{FF2B5EF4-FFF2-40B4-BE49-F238E27FC236}">
                  <a16:creationId xmlns:a16="http://schemas.microsoft.com/office/drawing/2014/main" id="{4F513AB0-B464-432C-96F6-C01AE1AD8963}"/>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31" name="Picture 3">
                <a:extLst>
                  <a:ext uri="{FF2B5EF4-FFF2-40B4-BE49-F238E27FC236}">
                    <a16:creationId xmlns:a16="http://schemas.microsoft.com/office/drawing/2014/main" id="{69D17DA6-BCD4-4046-9D31-CF5D433902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8B82DBD2-6FB6-4465-9E2D-6DA528C0AEC4}"/>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33" name="Round Diagonal Corner Rectangle 4">
            <a:extLst>
              <a:ext uri="{FF2B5EF4-FFF2-40B4-BE49-F238E27FC236}">
                <a16:creationId xmlns:a16="http://schemas.microsoft.com/office/drawing/2014/main" id="{CCFF34D1-F27E-4737-B8CF-F9385F2D624E}"/>
              </a:ext>
            </a:extLst>
          </p:cNvPr>
          <p:cNvSpPr/>
          <p:nvPr userDrawn="1"/>
        </p:nvSpPr>
        <p:spPr>
          <a:xfrm>
            <a:off x="9206425" y="2140326"/>
            <a:ext cx="2030635" cy="2116424"/>
          </a:xfrm>
          <a:prstGeom prst="rect">
            <a:avLst/>
          </a:prstGeom>
          <a:solidFill>
            <a:sysClr val="window" lastClr="FFFFFF">
              <a:lumMod val="95000"/>
            </a:sysClr>
          </a:solidFill>
          <a:ln w="6350" cap="flat" cmpd="sng" algn="ctr">
            <a:noFill/>
            <a:prstDash val="solid"/>
            <a:miter lim="800000"/>
          </a:ln>
          <a:effectLst/>
        </p:spPr>
        <p:txBody>
          <a:bodyPr wrap="square" lIns="42138" tIns="42138" rIns="42138" bIns="42138" rtlCol="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Image placeholders</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layout is set with a picture placeholder for photography. To insert an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‘picture placeholder icon’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Navigate to the file and insert</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Updating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image you wish to change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Delete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the steps as above to insert an image</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Cropping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When the image is inserted it may not automatically show the part of the image you want. To change what is shown: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Go to ‘Format’ tab</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‘Crop’</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You can now move the image within the placeholder.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Resizing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If the shape of the image resizes too small or big, you can reset the placeholder by:</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Right-click on the page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‘reset slide’ (note: Using this action will reset all of the manual formatting on the page)</a:t>
            </a:r>
          </a:p>
        </p:txBody>
      </p:sp>
    </p:spTree>
    <p:extLst>
      <p:ext uri="{BB962C8B-B14F-4D97-AF65-F5344CB8AC3E}">
        <p14:creationId xmlns:p14="http://schemas.microsoft.com/office/powerpoint/2010/main" val="742215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V x 3">
    <p:spTree>
      <p:nvGrpSpPr>
        <p:cNvPr id="1" name=""/>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F8B2B09D-D81C-4260-912F-CB531B07FB99}"/>
              </a:ext>
            </a:extLst>
          </p:cNvPr>
          <p:cNvCxnSpPr>
            <a:cxnSpLocks/>
          </p:cNvCxnSpPr>
          <p:nvPr userDrawn="1"/>
        </p:nvCxnSpPr>
        <p:spPr>
          <a:xfrm>
            <a:off x="323850" y="2061354"/>
            <a:ext cx="259238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Text Placeholder 10">
            <a:extLst>
              <a:ext uri="{FF2B5EF4-FFF2-40B4-BE49-F238E27FC236}">
                <a16:creationId xmlns:a16="http://schemas.microsoft.com/office/drawing/2014/main" id="{5A143F75-F1B4-412B-A3E2-850CC3D2A545}"/>
              </a:ext>
            </a:extLst>
          </p:cNvPr>
          <p:cNvSpPr>
            <a:spLocks noGrp="1"/>
          </p:cNvSpPr>
          <p:nvPr>
            <p:ph type="body" sz="quarter" idx="16"/>
          </p:nvPr>
        </p:nvSpPr>
        <p:spPr>
          <a:xfrm>
            <a:off x="323850" y="2154435"/>
            <a:ext cx="2592388" cy="1384995"/>
          </a:xfrm>
        </p:spPr>
        <p:txBody>
          <a:bodyPr/>
          <a:lstStyle>
            <a:lvl1pPr>
              <a:spcBef>
                <a:spcPts val="600"/>
              </a:spcBef>
              <a:spcAft>
                <a:spcPts val="0"/>
              </a:spcAft>
              <a:defRPr sz="1400"/>
            </a:lvl1pPr>
            <a:lvl2pPr>
              <a:spcBef>
                <a:spcPts val="600"/>
              </a:spcBef>
              <a:spcAft>
                <a:spcPts val="0"/>
              </a:spcAft>
              <a:defRPr sz="1400"/>
            </a:lvl2pPr>
            <a:lvl3pPr marL="0" indent="0">
              <a:spcBef>
                <a:spcPts val="600"/>
              </a:spcBef>
              <a:spcAft>
                <a:spcPts val="0"/>
              </a:spcAft>
              <a:buFontTx/>
              <a:buNone/>
              <a:defRPr sz="1400"/>
            </a:lvl3pPr>
            <a:lvl4pPr marL="213690" indent="-209974">
              <a:spcBef>
                <a:spcPts val="600"/>
              </a:spcBef>
              <a:spcAft>
                <a:spcPts val="0"/>
              </a:spcAft>
              <a:buFont typeface="Arial" panose="020B0604020202020204" pitchFamily="34" charset="0"/>
              <a:buChar char="•"/>
              <a:defRPr sz="1400"/>
            </a:lvl4pPr>
            <a:lvl5pPr marL="419946" indent="-209974">
              <a:spcBef>
                <a:spcPts val="600"/>
              </a:spcBef>
              <a:spcAft>
                <a:spcPts val="0"/>
              </a:spcAft>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8" name="Picture Placeholder 4">
            <a:extLst>
              <a:ext uri="{FF2B5EF4-FFF2-40B4-BE49-F238E27FC236}">
                <a16:creationId xmlns:a16="http://schemas.microsoft.com/office/drawing/2014/main" id="{988D91BD-83E2-4D8E-A9D9-FB230B58F4C1}"/>
              </a:ext>
            </a:extLst>
          </p:cNvPr>
          <p:cNvSpPr>
            <a:spLocks noGrp="1"/>
          </p:cNvSpPr>
          <p:nvPr>
            <p:ph type="pic" sz="quarter" idx="24"/>
          </p:nvPr>
        </p:nvSpPr>
        <p:spPr>
          <a:xfrm>
            <a:off x="323851" y="1062001"/>
            <a:ext cx="839787" cy="912812"/>
          </a:xfrm>
          <a:solidFill>
            <a:schemeClr val="bg1">
              <a:lumMod val="95000"/>
            </a:schemeClr>
          </a:solidFill>
        </p:spPr>
        <p:txBody>
          <a:bodyPr>
            <a:noAutofit/>
          </a:bodyPr>
          <a:lstStyle>
            <a:lvl1pPr>
              <a:defRPr sz="1171">
                <a:solidFill>
                  <a:schemeClr val="tx1"/>
                </a:solidFill>
              </a:defRPr>
            </a:lvl1pPr>
          </a:lstStyle>
          <a:p>
            <a:r>
              <a:rPr lang="en-US" noProof="0"/>
              <a:t>Click icon to add picture</a:t>
            </a:r>
            <a:endParaRPr lang="en-GB" noProof="0" dirty="0"/>
          </a:p>
        </p:txBody>
      </p:sp>
      <p:cxnSp>
        <p:nvCxnSpPr>
          <p:cNvPr id="29" name="Straight Connector 28">
            <a:extLst>
              <a:ext uri="{FF2B5EF4-FFF2-40B4-BE49-F238E27FC236}">
                <a16:creationId xmlns:a16="http://schemas.microsoft.com/office/drawing/2014/main" id="{FC82E8DE-D700-4FDB-B492-FBBE73708601}"/>
              </a:ext>
            </a:extLst>
          </p:cNvPr>
          <p:cNvCxnSpPr>
            <a:cxnSpLocks/>
          </p:cNvCxnSpPr>
          <p:nvPr userDrawn="1"/>
        </p:nvCxnSpPr>
        <p:spPr>
          <a:xfrm>
            <a:off x="3276600" y="2061354"/>
            <a:ext cx="259238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Text Placeholder 10">
            <a:extLst>
              <a:ext uri="{FF2B5EF4-FFF2-40B4-BE49-F238E27FC236}">
                <a16:creationId xmlns:a16="http://schemas.microsoft.com/office/drawing/2014/main" id="{A797DDDD-D10E-4826-9799-F77851FA3A18}"/>
              </a:ext>
            </a:extLst>
          </p:cNvPr>
          <p:cNvSpPr>
            <a:spLocks noGrp="1"/>
          </p:cNvSpPr>
          <p:nvPr>
            <p:ph type="body" sz="quarter" idx="25"/>
          </p:nvPr>
        </p:nvSpPr>
        <p:spPr>
          <a:xfrm>
            <a:off x="3276600" y="2154435"/>
            <a:ext cx="2592388" cy="1384995"/>
          </a:xfrm>
        </p:spPr>
        <p:txBody>
          <a:bodyPr/>
          <a:lstStyle>
            <a:lvl1pPr>
              <a:spcBef>
                <a:spcPts val="600"/>
              </a:spcBef>
              <a:spcAft>
                <a:spcPts val="0"/>
              </a:spcAft>
              <a:defRPr sz="1400"/>
            </a:lvl1pPr>
            <a:lvl2pPr>
              <a:spcBef>
                <a:spcPts val="600"/>
              </a:spcBef>
              <a:spcAft>
                <a:spcPts val="0"/>
              </a:spcAft>
              <a:defRPr sz="1400"/>
            </a:lvl2pPr>
            <a:lvl3pPr marL="0" indent="0">
              <a:spcBef>
                <a:spcPts val="600"/>
              </a:spcBef>
              <a:spcAft>
                <a:spcPts val="0"/>
              </a:spcAft>
              <a:buFontTx/>
              <a:buNone/>
              <a:defRPr sz="1400"/>
            </a:lvl3pPr>
            <a:lvl4pPr marL="213690" indent="-209974">
              <a:spcBef>
                <a:spcPts val="600"/>
              </a:spcBef>
              <a:spcAft>
                <a:spcPts val="0"/>
              </a:spcAft>
              <a:buFont typeface="Arial" panose="020B0604020202020204" pitchFamily="34" charset="0"/>
              <a:buChar char="•"/>
              <a:defRPr sz="1400"/>
            </a:lvl4pPr>
            <a:lvl5pPr marL="419946" indent="-209974">
              <a:spcBef>
                <a:spcPts val="600"/>
              </a:spcBef>
              <a:spcAft>
                <a:spcPts val="0"/>
              </a:spcAft>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31" name="Picture Placeholder 4">
            <a:extLst>
              <a:ext uri="{FF2B5EF4-FFF2-40B4-BE49-F238E27FC236}">
                <a16:creationId xmlns:a16="http://schemas.microsoft.com/office/drawing/2014/main" id="{BE7E812B-C0C2-4E15-A5E1-88C87117715B}"/>
              </a:ext>
            </a:extLst>
          </p:cNvPr>
          <p:cNvSpPr>
            <a:spLocks noGrp="1"/>
          </p:cNvSpPr>
          <p:nvPr>
            <p:ph type="pic" sz="quarter" idx="26"/>
          </p:nvPr>
        </p:nvSpPr>
        <p:spPr>
          <a:xfrm>
            <a:off x="3276601" y="1062001"/>
            <a:ext cx="839787" cy="912812"/>
          </a:xfrm>
          <a:solidFill>
            <a:schemeClr val="bg1">
              <a:lumMod val="95000"/>
            </a:schemeClr>
          </a:solidFill>
        </p:spPr>
        <p:txBody>
          <a:bodyPr>
            <a:noAutofit/>
          </a:bodyPr>
          <a:lstStyle>
            <a:lvl1pPr>
              <a:defRPr sz="1171">
                <a:solidFill>
                  <a:schemeClr val="tx1"/>
                </a:solidFill>
              </a:defRPr>
            </a:lvl1pPr>
          </a:lstStyle>
          <a:p>
            <a:r>
              <a:rPr lang="en-US" noProof="0"/>
              <a:t>Click icon to add picture</a:t>
            </a:r>
            <a:endParaRPr lang="en-GB" noProof="0" dirty="0"/>
          </a:p>
        </p:txBody>
      </p:sp>
      <p:cxnSp>
        <p:nvCxnSpPr>
          <p:cNvPr id="32" name="Straight Connector 31">
            <a:extLst>
              <a:ext uri="{FF2B5EF4-FFF2-40B4-BE49-F238E27FC236}">
                <a16:creationId xmlns:a16="http://schemas.microsoft.com/office/drawing/2014/main" id="{A5E4984C-A870-48D7-A38E-4D226B28CF21}"/>
              </a:ext>
            </a:extLst>
          </p:cNvPr>
          <p:cNvCxnSpPr>
            <a:cxnSpLocks/>
          </p:cNvCxnSpPr>
          <p:nvPr userDrawn="1"/>
        </p:nvCxnSpPr>
        <p:spPr>
          <a:xfrm>
            <a:off x="6227762" y="2061354"/>
            <a:ext cx="259238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3" name="Text Placeholder 10">
            <a:extLst>
              <a:ext uri="{FF2B5EF4-FFF2-40B4-BE49-F238E27FC236}">
                <a16:creationId xmlns:a16="http://schemas.microsoft.com/office/drawing/2014/main" id="{D3ACC50D-43D4-45A0-975F-9B408E6BD141}"/>
              </a:ext>
            </a:extLst>
          </p:cNvPr>
          <p:cNvSpPr>
            <a:spLocks noGrp="1"/>
          </p:cNvSpPr>
          <p:nvPr>
            <p:ph type="body" sz="quarter" idx="27"/>
          </p:nvPr>
        </p:nvSpPr>
        <p:spPr>
          <a:xfrm>
            <a:off x="6227762" y="2154435"/>
            <a:ext cx="2592388" cy="1384995"/>
          </a:xfrm>
        </p:spPr>
        <p:txBody>
          <a:bodyPr/>
          <a:lstStyle>
            <a:lvl1pPr>
              <a:spcBef>
                <a:spcPts val="600"/>
              </a:spcBef>
              <a:spcAft>
                <a:spcPts val="0"/>
              </a:spcAft>
              <a:defRPr sz="1400"/>
            </a:lvl1pPr>
            <a:lvl2pPr>
              <a:spcBef>
                <a:spcPts val="600"/>
              </a:spcBef>
              <a:spcAft>
                <a:spcPts val="0"/>
              </a:spcAft>
              <a:defRPr sz="1400"/>
            </a:lvl2pPr>
            <a:lvl3pPr marL="0" indent="0">
              <a:spcBef>
                <a:spcPts val="600"/>
              </a:spcBef>
              <a:spcAft>
                <a:spcPts val="0"/>
              </a:spcAft>
              <a:buFontTx/>
              <a:buNone/>
              <a:defRPr sz="1400"/>
            </a:lvl3pPr>
            <a:lvl4pPr marL="213690" indent="-209974">
              <a:spcBef>
                <a:spcPts val="600"/>
              </a:spcBef>
              <a:spcAft>
                <a:spcPts val="0"/>
              </a:spcAft>
              <a:buFont typeface="Arial" panose="020B0604020202020204" pitchFamily="34" charset="0"/>
              <a:buChar char="•"/>
              <a:defRPr sz="1400"/>
            </a:lvl4pPr>
            <a:lvl5pPr marL="419946" indent="-209974">
              <a:spcBef>
                <a:spcPts val="600"/>
              </a:spcBef>
              <a:spcAft>
                <a:spcPts val="0"/>
              </a:spcAft>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34" name="Picture Placeholder 4">
            <a:extLst>
              <a:ext uri="{FF2B5EF4-FFF2-40B4-BE49-F238E27FC236}">
                <a16:creationId xmlns:a16="http://schemas.microsoft.com/office/drawing/2014/main" id="{B3C3C8F3-419D-4EF9-BB29-AE7F1F1732D1}"/>
              </a:ext>
            </a:extLst>
          </p:cNvPr>
          <p:cNvSpPr>
            <a:spLocks noGrp="1"/>
          </p:cNvSpPr>
          <p:nvPr>
            <p:ph type="pic" sz="quarter" idx="28"/>
          </p:nvPr>
        </p:nvSpPr>
        <p:spPr>
          <a:xfrm>
            <a:off x="6227763" y="1062001"/>
            <a:ext cx="839787" cy="912812"/>
          </a:xfrm>
          <a:solidFill>
            <a:schemeClr val="bg1">
              <a:lumMod val="95000"/>
            </a:schemeClr>
          </a:solidFill>
        </p:spPr>
        <p:txBody>
          <a:bodyPr>
            <a:noAutofit/>
          </a:bodyPr>
          <a:lstStyle>
            <a:lvl1pPr>
              <a:defRPr sz="1171">
                <a:solidFill>
                  <a:schemeClr val="tx1"/>
                </a:solidFill>
              </a:defRPr>
            </a:lvl1pPr>
          </a:lstStyle>
          <a:p>
            <a:r>
              <a:rPr lang="en-US" noProof="0"/>
              <a:t>Click icon to add picture</a:t>
            </a:r>
            <a:endParaRPr lang="en-GB" noProof="0" dirty="0"/>
          </a:p>
        </p:txBody>
      </p:sp>
      <p:sp>
        <p:nvSpPr>
          <p:cNvPr id="2" name="Title 1">
            <a:extLst>
              <a:ext uri="{FF2B5EF4-FFF2-40B4-BE49-F238E27FC236}">
                <a16:creationId xmlns:a16="http://schemas.microsoft.com/office/drawing/2014/main" id="{C0BB4D65-DB5D-4395-AECD-E4A4DD1DC5DB}"/>
              </a:ext>
            </a:extLst>
          </p:cNvPr>
          <p:cNvSpPr>
            <a:spLocks noGrp="1"/>
          </p:cNvSpPr>
          <p:nvPr>
            <p:ph type="title"/>
          </p:nvPr>
        </p:nvSpPr>
        <p:spPr/>
        <p:txBody>
          <a:bodyPr/>
          <a:lstStyle/>
          <a:p>
            <a:r>
              <a:rPr lang="en-US"/>
              <a:t>Click to edit Master title style</a:t>
            </a:r>
            <a:endParaRPr lang="en-GB" dirty="0"/>
          </a:p>
        </p:txBody>
      </p:sp>
      <p:sp>
        <p:nvSpPr>
          <p:cNvPr id="21" name="Text Placeholder 10">
            <a:extLst>
              <a:ext uri="{FF2B5EF4-FFF2-40B4-BE49-F238E27FC236}">
                <a16:creationId xmlns:a16="http://schemas.microsoft.com/office/drawing/2014/main" id="{BD674DDD-BACE-4633-A51D-B34FB33EEC8B}"/>
              </a:ext>
            </a:extLst>
          </p:cNvPr>
          <p:cNvSpPr>
            <a:spLocks noGrp="1"/>
          </p:cNvSpPr>
          <p:nvPr>
            <p:ph type="body" sz="quarter" idx="32"/>
          </p:nvPr>
        </p:nvSpPr>
        <p:spPr>
          <a:xfrm>
            <a:off x="1228725" y="1062000"/>
            <a:ext cx="1687514" cy="1025922"/>
          </a:xfrm>
        </p:spPr>
        <p:txBody>
          <a:bodyPr/>
          <a:lstStyle>
            <a:lvl1pPr>
              <a:spcBef>
                <a:spcPts val="0"/>
              </a:spcBef>
              <a:spcAft>
                <a:spcPts val="200"/>
              </a:spcAft>
              <a:defRPr sz="1100"/>
            </a:lvl1pPr>
            <a:lvl2pPr>
              <a:spcBef>
                <a:spcPts val="0"/>
              </a:spcBef>
              <a:spcAft>
                <a:spcPts val="200"/>
              </a:spcAft>
              <a:defRPr sz="1100">
                <a:solidFill>
                  <a:schemeClr val="accent1"/>
                </a:solidFill>
              </a:defRPr>
            </a:lvl2pPr>
            <a:lvl3pPr marL="0" indent="0">
              <a:spcBef>
                <a:spcPts val="0"/>
              </a:spcBef>
              <a:spcAft>
                <a:spcPts val="200"/>
              </a:spcAft>
              <a:buFontTx/>
              <a:buNone/>
              <a:defRPr sz="900">
                <a:solidFill>
                  <a:schemeClr val="accent1"/>
                </a:solidFill>
              </a:defRPr>
            </a:lvl3pPr>
            <a:lvl4pPr marL="213690" indent="-209974">
              <a:spcBef>
                <a:spcPts val="0"/>
              </a:spcBef>
              <a:spcAft>
                <a:spcPts val="200"/>
              </a:spcAft>
              <a:buFont typeface="Arial" panose="020B0604020202020204" pitchFamily="34" charset="0"/>
              <a:buChar char="•"/>
              <a:defRPr sz="900">
                <a:solidFill>
                  <a:schemeClr val="accent1"/>
                </a:solidFill>
              </a:defRPr>
            </a:lvl4pPr>
            <a:lvl5pPr marL="419946" indent="-209974">
              <a:spcBef>
                <a:spcPts val="0"/>
              </a:spcBef>
              <a:spcAft>
                <a:spcPts val="200"/>
              </a:spcAft>
              <a:defRPr sz="900">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3" name="Text Placeholder 10">
            <a:extLst>
              <a:ext uri="{FF2B5EF4-FFF2-40B4-BE49-F238E27FC236}">
                <a16:creationId xmlns:a16="http://schemas.microsoft.com/office/drawing/2014/main" id="{901DDDCC-04BF-4981-893E-E22AFEDF5ACD}"/>
              </a:ext>
            </a:extLst>
          </p:cNvPr>
          <p:cNvSpPr>
            <a:spLocks noGrp="1"/>
          </p:cNvSpPr>
          <p:nvPr>
            <p:ph type="body" sz="quarter" idx="33"/>
          </p:nvPr>
        </p:nvSpPr>
        <p:spPr>
          <a:xfrm>
            <a:off x="4181475" y="1062000"/>
            <a:ext cx="1687514" cy="1025922"/>
          </a:xfrm>
        </p:spPr>
        <p:txBody>
          <a:bodyPr/>
          <a:lstStyle>
            <a:lvl1pPr>
              <a:spcBef>
                <a:spcPts val="0"/>
              </a:spcBef>
              <a:spcAft>
                <a:spcPts val="200"/>
              </a:spcAft>
              <a:defRPr sz="1100"/>
            </a:lvl1pPr>
            <a:lvl2pPr>
              <a:spcBef>
                <a:spcPts val="0"/>
              </a:spcBef>
              <a:spcAft>
                <a:spcPts val="200"/>
              </a:spcAft>
              <a:defRPr sz="1100">
                <a:solidFill>
                  <a:schemeClr val="accent1"/>
                </a:solidFill>
              </a:defRPr>
            </a:lvl2pPr>
            <a:lvl3pPr marL="0" indent="0">
              <a:spcBef>
                <a:spcPts val="0"/>
              </a:spcBef>
              <a:spcAft>
                <a:spcPts val="200"/>
              </a:spcAft>
              <a:buFontTx/>
              <a:buNone/>
              <a:defRPr sz="900">
                <a:solidFill>
                  <a:schemeClr val="accent1"/>
                </a:solidFill>
              </a:defRPr>
            </a:lvl3pPr>
            <a:lvl4pPr marL="213690" indent="-209974">
              <a:spcBef>
                <a:spcPts val="0"/>
              </a:spcBef>
              <a:spcAft>
                <a:spcPts val="200"/>
              </a:spcAft>
              <a:buFont typeface="Arial" panose="020B0604020202020204" pitchFamily="34" charset="0"/>
              <a:buChar char="•"/>
              <a:defRPr sz="900">
                <a:solidFill>
                  <a:schemeClr val="accent1"/>
                </a:solidFill>
              </a:defRPr>
            </a:lvl4pPr>
            <a:lvl5pPr marL="419946" indent="-209974">
              <a:spcBef>
                <a:spcPts val="0"/>
              </a:spcBef>
              <a:spcAft>
                <a:spcPts val="200"/>
              </a:spcAft>
              <a:defRPr sz="900">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24" name="Text Placeholder 10">
            <a:extLst>
              <a:ext uri="{FF2B5EF4-FFF2-40B4-BE49-F238E27FC236}">
                <a16:creationId xmlns:a16="http://schemas.microsoft.com/office/drawing/2014/main" id="{F15142A3-375C-45DF-AF42-2245E24CD465}"/>
              </a:ext>
            </a:extLst>
          </p:cNvPr>
          <p:cNvSpPr>
            <a:spLocks noGrp="1"/>
          </p:cNvSpPr>
          <p:nvPr>
            <p:ph type="body" sz="quarter" idx="34"/>
          </p:nvPr>
        </p:nvSpPr>
        <p:spPr>
          <a:xfrm>
            <a:off x="7134225" y="1062000"/>
            <a:ext cx="1687514" cy="1025922"/>
          </a:xfrm>
        </p:spPr>
        <p:txBody>
          <a:bodyPr/>
          <a:lstStyle>
            <a:lvl1pPr>
              <a:spcBef>
                <a:spcPts val="0"/>
              </a:spcBef>
              <a:spcAft>
                <a:spcPts val="200"/>
              </a:spcAft>
              <a:defRPr sz="1100"/>
            </a:lvl1pPr>
            <a:lvl2pPr>
              <a:spcBef>
                <a:spcPts val="0"/>
              </a:spcBef>
              <a:spcAft>
                <a:spcPts val="200"/>
              </a:spcAft>
              <a:defRPr sz="1100">
                <a:solidFill>
                  <a:schemeClr val="accent1"/>
                </a:solidFill>
              </a:defRPr>
            </a:lvl2pPr>
            <a:lvl3pPr marL="0" indent="0">
              <a:spcBef>
                <a:spcPts val="0"/>
              </a:spcBef>
              <a:spcAft>
                <a:spcPts val="200"/>
              </a:spcAft>
              <a:buFontTx/>
              <a:buNone/>
              <a:defRPr sz="900">
                <a:solidFill>
                  <a:schemeClr val="accent1"/>
                </a:solidFill>
              </a:defRPr>
            </a:lvl3pPr>
            <a:lvl4pPr marL="213690" indent="-209974">
              <a:spcBef>
                <a:spcPts val="0"/>
              </a:spcBef>
              <a:spcAft>
                <a:spcPts val="200"/>
              </a:spcAft>
              <a:buFont typeface="Arial" panose="020B0604020202020204" pitchFamily="34" charset="0"/>
              <a:buChar char="•"/>
              <a:defRPr sz="900">
                <a:solidFill>
                  <a:schemeClr val="accent1"/>
                </a:solidFill>
              </a:defRPr>
            </a:lvl4pPr>
            <a:lvl5pPr marL="419946" indent="-209974">
              <a:spcBef>
                <a:spcPts val="0"/>
              </a:spcBef>
              <a:spcAft>
                <a:spcPts val="200"/>
              </a:spcAft>
              <a:defRPr sz="900">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37" name="Footer Placeholder 2">
            <a:extLst>
              <a:ext uri="{FF2B5EF4-FFF2-40B4-BE49-F238E27FC236}">
                <a16:creationId xmlns:a16="http://schemas.microsoft.com/office/drawing/2014/main" id="{45A0E1D1-8595-4E45-A401-A475018540FC}"/>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43" name="Group 42">
            <a:extLst>
              <a:ext uri="{FF2B5EF4-FFF2-40B4-BE49-F238E27FC236}">
                <a16:creationId xmlns:a16="http://schemas.microsoft.com/office/drawing/2014/main" id="{B815125D-7568-4091-BEEB-35B82C7A282E}"/>
              </a:ext>
            </a:extLst>
          </p:cNvPr>
          <p:cNvGrpSpPr/>
          <p:nvPr userDrawn="1"/>
        </p:nvGrpSpPr>
        <p:grpSpPr>
          <a:xfrm>
            <a:off x="9206425" y="0"/>
            <a:ext cx="2029736" cy="2104028"/>
            <a:chOff x="3528102" y="847657"/>
            <a:chExt cx="2029736" cy="2104028"/>
          </a:xfrm>
        </p:grpSpPr>
        <p:sp>
          <p:nvSpPr>
            <p:cNvPr id="44" name="Guidance note">
              <a:extLst>
                <a:ext uri="{FF2B5EF4-FFF2-40B4-BE49-F238E27FC236}">
                  <a16:creationId xmlns:a16="http://schemas.microsoft.com/office/drawing/2014/main" id="{05DADCA8-9F14-4D3E-AEA6-3968A4B99D52}"/>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45" name="Group 44">
              <a:extLst>
                <a:ext uri="{FF2B5EF4-FFF2-40B4-BE49-F238E27FC236}">
                  <a16:creationId xmlns:a16="http://schemas.microsoft.com/office/drawing/2014/main" id="{35567F3E-A867-493E-9CDF-6C283ED69FB4}"/>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46" name="Picture 3">
                <a:extLst>
                  <a:ext uri="{FF2B5EF4-FFF2-40B4-BE49-F238E27FC236}">
                    <a16:creationId xmlns:a16="http://schemas.microsoft.com/office/drawing/2014/main" id="{EF71D8E4-9AAD-42D4-BB7D-BD4FF105C4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47" name="Rounded Rectangle 20">
                <a:extLst>
                  <a:ext uri="{FF2B5EF4-FFF2-40B4-BE49-F238E27FC236}">
                    <a16:creationId xmlns:a16="http://schemas.microsoft.com/office/drawing/2014/main" id="{F43BCCBD-E91E-4385-9D1C-933F4A1EFF49}"/>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48" name="Round Diagonal Corner Rectangle 4">
            <a:extLst>
              <a:ext uri="{FF2B5EF4-FFF2-40B4-BE49-F238E27FC236}">
                <a16:creationId xmlns:a16="http://schemas.microsoft.com/office/drawing/2014/main" id="{DCC9EC93-F46B-4A7B-8A65-57D85F810085}"/>
              </a:ext>
            </a:extLst>
          </p:cNvPr>
          <p:cNvSpPr/>
          <p:nvPr userDrawn="1"/>
        </p:nvSpPr>
        <p:spPr>
          <a:xfrm>
            <a:off x="9206425" y="2140326"/>
            <a:ext cx="2030635" cy="2116424"/>
          </a:xfrm>
          <a:prstGeom prst="rect">
            <a:avLst/>
          </a:prstGeom>
          <a:solidFill>
            <a:sysClr val="window" lastClr="FFFFFF">
              <a:lumMod val="95000"/>
            </a:sysClr>
          </a:solidFill>
          <a:ln w="6350" cap="flat" cmpd="sng" algn="ctr">
            <a:noFill/>
            <a:prstDash val="solid"/>
            <a:miter lim="800000"/>
          </a:ln>
          <a:effectLst/>
        </p:spPr>
        <p:txBody>
          <a:bodyPr wrap="square" lIns="42138" tIns="42138" rIns="42138" bIns="42138" rtlCol="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Image placeholders</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layout is set with a picture placeholder for photography. To insert an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‘picture placeholder icon’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Navigate to the file and insert</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Updating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image you wish to change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Delete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the steps as above to insert an image</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Cropping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When the image is inserted it may not automatically show the part of the image you want. To change what is shown: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Go to ‘Format’ tab</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‘Crop’</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You can now move the image within the placeholder.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Resizing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If the shape of the image resizes too small or big, you can reset the placeholder by:</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Right-click on the page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‘reset slide’ (note: Using this action will reset all of the manual formatting on the page)</a:t>
            </a:r>
          </a:p>
        </p:txBody>
      </p:sp>
    </p:spTree>
    <p:extLst>
      <p:ext uri="{BB962C8B-B14F-4D97-AF65-F5344CB8AC3E}">
        <p14:creationId xmlns:p14="http://schemas.microsoft.com/office/powerpoint/2010/main" val="1567497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87CA7715-C5DB-4A2E-9532-A9F797EC57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266" y="4633912"/>
            <a:ext cx="1410824" cy="290076"/>
          </a:xfrm>
          <a:prstGeom prst="rect">
            <a:avLst/>
          </a:prstGeom>
        </p:spPr>
      </p:pic>
      <p:sp>
        <p:nvSpPr>
          <p:cNvPr id="12" name="Title 1">
            <a:extLst>
              <a:ext uri="{FF2B5EF4-FFF2-40B4-BE49-F238E27FC236}">
                <a16:creationId xmlns:a16="http://schemas.microsoft.com/office/drawing/2014/main" id="{65406806-C157-486B-910B-A52A24A4AABC}"/>
              </a:ext>
            </a:extLst>
          </p:cNvPr>
          <p:cNvSpPr>
            <a:spLocks noGrp="1"/>
          </p:cNvSpPr>
          <p:nvPr>
            <p:ph type="title"/>
          </p:nvPr>
        </p:nvSpPr>
        <p:spPr>
          <a:xfrm>
            <a:off x="330195" y="1058863"/>
            <a:ext cx="4033839" cy="868039"/>
          </a:xfrm>
        </p:spPr>
        <p:txBody>
          <a:bodyPr anchor="t" anchorCtr="0"/>
          <a:lstStyle>
            <a:lvl1pPr>
              <a:lnSpc>
                <a:spcPct val="80000"/>
              </a:lnSpc>
              <a:defRPr sz="3200">
                <a:solidFill>
                  <a:schemeClr val="bg1"/>
                </a:solidFill>
              </a:defRPr>
            </a:lvl1pPr>
          </a:lstStyle>
          <a:p>
            <a:r>
              <a:rPr lang="en-US"/>
              <a:t>Click to edit Master title style</a:t>
            </a:r>
            <a:endParaRPr lang="en-GB" dirty="0"/>
          </a:p>
        </p:txBody>
      </p:sp>
      <p:sp>
        <p:nvSpPr>
          <p:cNvPr id="16" name="Text Placeholder 9">
            <a:extLst>
              <a:ext uri="{FF2B5EF4-FFF2-40B4-BE49-F238E27FC236}">
                <a16:creationId xmlns:a16="http://schemas.microsoft.com/office/drawing/2014/main" id="{FF50055F-31FC-4AB6-89E2-4D2F6BB14247}"/>
              </a:ext>
            </a:extLst>
          </p:cNvPr>
          <p:cNvSpPr>
            <a:spLocks noGrp="1"/>
          </p:cNvSpPr>
          <p:nvPr>
            <p:ph type="body" sz="quarter" idx="10" hasCustomPrompt="1"/>
          </p:nvPr>
        </p:nvSpPr>
        <p:spPr>
          <a:xfrm>
            <a:off x="330195" y="2600550"/>
            <a:ext cx="4033839" cy="523220"/>
          </a:xfrm>
        </p:spPr>
        <p:txBody>
          <a:bodyPr/>
          <a:lstStyle>
            <a:lvl1pPr>
              <a:spcAft>
                <a:spcPts val="0"/>
              </a:spcAft>
              <a:defRPr>
                <a:solidFill>
                  <a:schemeClr val="bg1"/>
                </a:solidFill>
              </a:defRPr>
            </a:lvl1pPr>
            <a:lvl2pPr>
              <a:defRPr>
                <a:solidFill>
                  <a:schemeClr val="bg1"/>
                </a:solidFill>
              </a:defRPr>
            </a:lvl2pPr>
          </a:lstStyle>
          <a:p>
            <a:pPr lvl="0"/>
            <a:r>
              <a:rPr lang="en-GB" dirty="0"/>
              <a:t>Name</a:t>
            </a:r>
          </a:p>
          <a:p>
            <a:pPr lvl="1"/>
            <a:r>
              <a:rPr lang="en-GB" dirty="0"/>
              <a:t>Date</a:t>
            </a:r>
          </a:p>
        </p:txBody>
      </p:sp>
      <p:pic>
        <p:nvPicPr>
          <p:cNvPr id="9" name="Picture 8"/>
          <p:cNvPicPr>
            <a:picLocks noChangeAspect="1"/>
          </p:cNvPicPr>
          <p:nvPr userDrawn="1"/>
        </p:nvPicPr>
        <p:blipFill rotWithShape="1">
          <a:blip r:embed="rId4"/>
          <a:srcRect l="7480" t="27066" r="32612"/>
          <a:stretch/>
        </p:blipFill>
        <p:spPr>
          <a:xfrm rot="16200000" flipV="1">
            <a:off x="4696555" y="696054"/>
            <a:ext cx="5143500" cy="3751391"/>
          </a:xfrm>
          <a:prstGeom prst="rect">
            <a:avLst/>
          </a:prstGeom>
        </p:spPr>
      </p:pic>
    </p:spTree>
    <p:extLst>
      <p:ext uri="{BB962C8B-B14F-4D97-AF65-F5344CB8AC3E}">
        <p14:creationId xmlns:p14="http://schemas.microsoft.com/office/powerpoint/2010/main" val="558169163"/>
      </p:ext>
    </p:extLst>
  </p:cSld>
  <p:clrMapOvr>
    <a:masterClrMapping/>
  </p:clrMapOvr>
  <p:transition>
    <p:fade/>
  </p:transition>
  <p:extLst>
    <p:ext uri="{DCECCB84-F9BA-43D5-87BE-67443E8EF086}">
      <p15:sldGuideLst xmlns:p15="http://schemas.microsoft.com/office/powerpoint/2012/main">
        <p15:guide id="1" orient="horz" pos="16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Cover">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a:srcRect l="7480" t="27066" r="32612"/>
          <a:stretch/>
        </p:blipFill>
        <p:spPr>
          <a:xfrm flipV="1">
            <a:off x="4000500" y="1392109"/>
            <a:ext cx="5143500" cy="3751391"/>
          </a:xfrm>
          <a:prstGeom prst="rect">
            <a:avLst/>
          </a:prstGeom>
        </p:spPr>
      </p:pic>
      <p:pic>
        <p:nvPicPr>
          <p:cNvPr id="11" name="Graphic 10">
            <a:extLst>
              <a:ext uri="{FF2B5EF4-FFF2-40B4-BE49-F238E27FC236}">
                <a16:creationId xmlns:a16="http://schemas.microsoft.com/office/drawing/2014/main" id="{87CA7715-C5DB-4A2E-9532-A9F797EC577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23266" y="4633912"/>
            <a:ext cx="1410824" cy="290076"/>
          </a:xfrm>
          <a:prstGeom prst="rect">
            <a:avLst/>
          </a:prstGeom>
        </p:spPr>
      </p:pic>
      <p:sp>
        <p:nvSpPr>
          <p:cNvPr id="12" name="Title 1">
            <a:extLst>
              <a:ext uri="{FF2B5EF4-FFF2-40B4-BE49-F238E27FC236}">
                <a16:creationId xmlns:a16="http://schemas.microsoft.com/office/drawing/2014/main" id="{65406806-C157-486B-910B-A52A24A4AABC}"/>
              </a:ext>
            </a:extLst>
          </p:cNvPr>
          <p:cNvSpPr>
            <a:spLocks noGrp="1"/>
          </p:cNvSpPr>
          <p:nvPr>
            <p:ph type="title"/>
          </p:nvPr>
        </p:nvSpPr>
        <p:spPr>
          <a:xfrm>
            <a:off x="330195" y="1058863"/>
            <a:ext cx="4033839" cy="868039"/>
          </a:xfrm>
        </p:spPr>
        <p:txBody>
          <a:bodyPr anchor="t" anchorCtr="0"/>
          <a:lstStyle>
            <a:lvl1pPr>
              <a:lnSpc>
                <a:spcPct val="80000"/>
              </a:lnSpc>
              <a:defRPr sz="3200">
                <a:solidFill>
                  <a:schemeClr val="bg1"/>
                </a:solidFill>
              </a:defRPr>
            </a:lvl1pPr>
          </a:lstStyle>
          <a:p>
            <a:r>
              <a:rPr lang="en-US"/>
              <a:t>Click to edit Master title style</a:t>
            </a:r>
            <a:endParaRPr lang="en-GB" dirty="0"/>
          </a:p>
        </p:txBody>
      </p:sp>
      <p:sp>
        <p:nvSpPr>
          <p:cNvPr id="16" name="Text Placeholder 9">
            <a:extLst>
              <a:ext uri="{FF2B5EF4-FFF2-40B4-BE49-F238E27FC236}">
                <a16:creationId xmlns:a16="http://schemas.microsoft.com/office/drawing/2014/main" id="{FF50055F-31FC-4AB6-89E2-4D2F6BB14247}"/>
              </a:ext>
            </a:extLst>
          </p:cNvPr>
          <p:cNvSpPr>
            <a:spLocks noGrp="1"/>
          </p:cNvSpPr>
          <p:nvPr>
            <p:ph type="body" sz="quarter" idx="10" hasCustomPrompt="1"/>
          </p:nvPr>
        </p:nvSpPr>
        <p:spPr>
          <a:xfrm>
            <a:off x="330195" y="2600550"/>
            <a:ext cx="4033839" cy="523220"/>
          </a:xfrm>
        </p:spPr>
        <p:txBody>
          <a:bodyPr/>
          <a:lstStyle>
            <a:lvl1pPr>
              <a:spcAft>
                <a:spcPts val="0"/>
              </a:spcAft>
              <a:defRPr>
                <a:solidFill>
                  <a:schemeClr val="bg1"/>
                </a:solidFill>
              </a:defRPr>
            </a:lvl1pPr>
            <a:lvl2pPr>
              <a:defRPr>
                <a:solidFill>
                  <a:schemeClr val="bg1"/>
                </a:solidFill>
              </a:defRPr>
            </a:lvl2pPr>
          </a:lstStyle>
          <a:p>
            <a:pPr lvl="0"/>
            <a:r>
              <a:rPr lang="en-GB" dirty="0"/>
              <a:t>Name</a:t>
            </a:r>
          </a:p>
          <a:p>
            <a:pPr lvl="1"/>
            <a:r>
              <a:rPr lang="en-GB" dirty="0"/>
              <a:t>Date</a:t>
            </a:r>
          </a:p>
        </p:txBody>
      </p:sp>
    </p:spTree>
    <p:extLst>
      <p:ext uri="{BB962C8B-B14F-4D97-AF65-F5344CB8AC3E}">
        <p14:creationId xmlns:p14="http://schemas.microsoft.com/office/powerpoint/2010/main" val="3917571559"/>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Divider">
    <p:bg>
      <p:bgPr>
        <a:solidFill>
          <a:schemeClr val="accent1"/>
        </a:solidFill>
        <a:effectLst/>
      </p:bgPr>
    </p:bg>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12C8DA23-E484-4D16-8C50-77D951B51DD4}"/>
              </a:ext>
            </a:extLst>
          </p:cNvPr>
          <p:cNvSpPr>
            <a:spLocks noGrp="1"/>
          </p:cNvSpPr>
          <p:nvPr>
            <p:ph type="body" sz="quarter" idx="15" hasCustomPrompt="1"/>
          </p:nvPr>
        </p:nvSpPr>
        <p:spPr>
          <a:xfrm>
            <a:off x="330194" y="2536528"/>
            <a:ext cx="2524125" cy="769441"/>
          </a:xfrm>
        </p:spPr>
        <p:txBody>
          <a:bodyPr/>
          <a:lstStyle>
            <a:lvl1pPr>
              <a:spcAft>
                <a:spcPts val="0"/>
              </a:spcAft>
              <a:defRPr lang="en-US" sz="3200" b="1" dirty="0" smtClean="0">
                <a:solidFill>
                  <a:schemeClr val="bg1"/>
                </a:solidFill>
                <a:latin typeface="+mj-lt"/>
                <a:ea typeface="+mj-ea"/>
                <a:cs typeface="+mj-cs"/>
              </a:defRPr>
            </a:lvl1pPr>
            <a:lvl2pPr>
              <a:spcAft>
                <a:spcPts val="0"/>
              </a:spcAft>
              <a:defRPr lang="en-GB" sz="1800" b="0" dirty="0">
                <a:solidFill>
                  <a:schemeClr val="bg1"/>
                </a:solidFill>
                <a:latin typeface="+mj-lt"/>
                <a:ea typeface="+mj-ea"/>
                <a:cs typeface="+mj-cs"/>
              </a:defRPr>
            </a:lvl2pPr>
          </a:lstStyle>
          <a:p>
            <a:pPr lvl="0"/>
            <a:r>
              <a:rPr lang="en-GB" dirty="0"/>
              <a:t>Title</a:t>
            </a:r>
          </a:p>
          <a:p>
            <a:pPr lvl="1"/>
            <a:r>
              <a:rPr lang="en-GB" dirty="0"/>
              <a:t>Sub heading</a:t>
            </a:r>
          </a:p>
        </p:txBody>
      </p:sp>
      <p:pic>
        <p:nvPicPr>
          <p:cNvPr id="10" name="Graphic 9">
            <a:extLst>
              <a:ext uri="{FF2B5EF4-FFF2-40B4-BE49-F238E27FC236}">
                <a16:creationId xmlns:a16="http://schemas.microsoft.com/office/drawing/2014/main" id="{B5C1225E-7A2B-4204-8951-1CD60FF303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266" y="4633912"/>
            <a:ext cx="1410824" cy="290076"/>
          </a:xfrm>
          <a:prstGeom prst="rect">
            <a:avLst/>
          </a:prstGeom>
        </p:spPr>
      </p:pic>
      <p:sp>
        <p:nvSpPr>
          <p:cNvPr id="13" name="Text Placeholder 11">
            <a:extLst>
              <a:ext uri="{FF2B5EF4-FFF2-40B4-BE49-F238E27FC236}">
                <a16:creationId xmlns:a16="http://schemas.microsoft.com/office/drawing/2014/main" id="{668417C5-1CE5-43E5-9448-0B5FEF92AE09}"/>
              </a:ext>
            </a:extLst>
          </p:cNvPr>
          <p:cNvSpPr>
            <a:spLocks noGrp="1"/>
          </p:cNvSpPr>
          <p:nvPr>
            <p:ph type="body" sz="quarter" idx="17" hasCustomPrompt="1"/>
          </p:nvPr>
        </p:nvSpPr>
        <p:spPr>
          <a:xfrm>
            <a:off x="317496" y="680340"/>
            <a:ext cx="2598742" cy="1769715"/>
          </a:xfrm>
        </p:spPr>
        <p:txBody>
          <a:bodyPr anchor="b" anchorCtr="0"/>
          <a:lstStyle>
            <a:lvl1pPr>
              <a:defRPr sz="11500">
                <a:solidFill>
                  <a:schemeClr val="bg1"/>
                </a:solidFill>
              </a:defRPr>
            </a:lvl1pPr>
          </a:lstStyle>
          <a:p>
            <a:pPr lvl="0"/>
            <a:r>
              <a:rPr lang="en-GB" dirty="0"/>
              <a:t>1</a:t>
            </a:r>
          </a:p>
        </p:txBody>
      </p:sp>
      <p:pic>
        <p:nvPicPr>
          <p:cNvPr id="14" name="Picture 13"/>
          <p:cNvPicPr>
            <a:picLocks noChangeAspect="1"/>
          </p:cNvPicPr>
          <p:nvPr userDrawn="1"/>
        </p:nvPicPr>
        <p:blipFill rotWithShape="1">
          <a:blip r:embed="rId4"/>
          <a:srcRect r="23305" b="53486"/>
          <a:stretch/>
        </p:blipFill>
        <p:spPr>
          <a:xfrm>
            <a:off x="4391573" y="2078323"/>
            <a:ext cx="4752427" cy="3065177"/>
          </a:xfrm>
          <a:prstGeom prst="rect">
            <a:avLst/>
          </a:prstGeom>
        </p:spPr>
      </p:pic>
    </p:spTree>
    <p:extLst>
      <p:ext uri="{BB962C8B-B14F-4D97-AF65-F5344CB8AC3E}">
        <p14:creationId xmlns:p14="http://schemas.microsoft.com/office/powerpoint/2010/main" val="324152572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blue">
    <p:bg>
      <p:bgPr>
        <a:solidFill>
          <a:schemeClr val="accent1"/>
        </a:solidFill>
        <a:effectLst/>
      </p:bgPr>
    </p:bg>
    <p:spTree>
      <p:nvGrpSpPr>
        <p:cNvPr id="1" name=""/>
        <p:cNvGrpSpPr/>
        <p:nvPr/>
      </p:nvGrpSpPr>
      <p:grpSpPr>
        <a:xfrm>
          <a:off x="0" y="0"/>
          <a:ext cx="0" cy="0"/>
          <a:chOff x="0" y="0"/>
          <a:chExt cx="0" cy="0"/>
        </a:xfrm>
      </p:grpSpPr>
      <p:sp>
        <p:nvSpPr>
          <p:cNvPr id="3" name="Slide Number Placeholder 5"/>
          <p:cNvSpPr txBox="1">
            <a:spLocks/>
          </p:cNvSpPr>
          <p:nvPr userDrawn="1"/>
        </p:nvSpPr>
        <p:spPr>
          <a:xfrm>
            <a:off x="8505645" y="4778375"/>
            <a:ext cx="638355" cy="365125"/>
          </a:xfrm>
          <a:prstGeom prst="rect">
            <a:avLst/>
          </a:prstGeom>
        </p:spPr>
        <p:txBody>
          <a:bodyPr anchor="b"/>
          <a:lstStyle>
            <a:defPPr>
              <a:defRPr lang="en-GB"/>
            </a:defPPr>
            <a:lvl1pPr algn="r" rtl="0" fontAlgn="base">
              <a:spcBef>
                <a:spcPct val="0"/>
              </a:spcBef>
              <a:spcAft>
                <a:spcPct val="0"/>
              </a:spcAft>
              <a:defRPr lang="en-GB" sz="1000" b="0" kern="1200" smtClean="0">
                <a:solidFill>
                  <a:schemeClr val="tx1"/>
                </a:solidFill>
                <a:latin typeface="+mn-lt"/>
                <a:ea typeface="+mn-ea"/>
                <a:cs typeface="+mn-cs"/>
              </a:defRPr>
            </a:lvl1pPr>
            <a:lvl2pPr marL="609539" algn="l" rtl="0" fontAlgn="base">
              <a:spcBef>
                <a:spcPct val="0"/>
              </a:spcBef>
              <a:spcAft>
                <a:spcPct val="0"/>
              </a:spcAft>
              <a:defRPr sz="3700" b="1" kern="1200">
                <a:solidFill>
                  <a:srgbClr val="0079C1"/>
                </a:solidFill>
                <a:latin typeface="Arial" charset="0"/>
                <a:ea typeface="ＭＳ Ｐゴシック" pitchFamily="48" charset="-128"/>
                <a:cs typeface="+mn-cs"/>
              </a:defRPr>
            </a:lvl2pPr>
            <a:lvl3pPr marL="1219080" algn="l" rtl="0" fontAlgn="base">
              <a:spcBef>
                <a:spcPct val="0"/>
              </a:spcBef>
              <a:spcAft>
                <a:spcPct val="0"/>
              </a:spcAft>
              <a:defRPr sz="3700" b="1" kern="1200">
                <a:solidFill>
                  <a:srgbClr val="0079C1"/>
                </a:solidFill>
                <a:latin typeface="Arial" charset="0"/>
                <a:ea typeface="ＭＳ Ｐゴシック" pitchFamily="48" charset="-128"/>
                <a:cs typeface="+mn-cs"/>
              </a:defRPr>
            </a:lvl3pPr>
            <a:lvl4pPr marL="1828618" algn="l" rtl="0" fontAlgn="base">
              <a:spcBef>
                <a:spcPct val="0"/>
              </a:spcBef>
              <a:spcAft>
                <a:spcPct val="0"/>
              </a:spcAft>
              <a:defRPr sz="3700" b="1" kern="1200">
                <a:solidFill>
                  <a:srgbClr val="0079C1"/>
                </a:solidFill>
                <a:latin typeface="Arial" charset="0"/>
                <a:ea typeface="ＭＳ Ｐゴシック" pitchFamily="48" charset="-128"/>
                <a:cs typeface="+mn-cs"/>
              </a:defRPr>
            </a:lvl4pPr>
            <a:lvl5pPr marL="2438158" algn="l" rtl="0" fontAlgn="base">
              <a:spcBef>
                <a:spcPct val="0"/>
              </a:spcBef>
              <a:spcAft>
                <a:spcPct val="0"/>
              </a:spcAft>
              <a:defRPr sz="3700" b="1" kern="1200">
                <a:solidFill>
                  <a:srgbClr val="0079C1"/>
                </a:solidFill>
                <a:latin typeface="Arial" charset="0"/>
                <a:ea typeface="ＭＳ Ｐゴシック" pitchFamily="48" charset="-128"/>
                <a:cs typeface="+mn-cs"/>
              </a:defRPr>
            </a:lvl5pPr>
            <a:lvl6pPr marL="3047696" algn="l" defTabSz="1219080" rtl="0" eaLnBrk="1" latinLnBrk="0" hangingPunct="1">
              <a:defRPr sz="3700" b="1" kern="1200">
                <a:solidFill>
                  <a:srgbClr val="0079C1"/>
                </a:solidFill>
                <a:latin typeface="Arial" charset="0"/>
                <a:ea typeface="ＭＳ Ｐゴシック" pitchFamily="48" charset="-128"/>
                <a:cs typeface="+mn-cs"/>
              </a:defRPr>
            </a:lvl6pPr>
            <a:lvl7pPr marL="3657235" algn="l" defTabSz="1219080" rtl="0" eaLnBrk="1" latinLnBrk="0" hangingPunct="1">
              <a:defRPr sz="3700" b="1" kern="1200">
                <a:solidFill>
                  <a:srgbClr val="0079C1"/>
                </a:solidFill>
                <a:latin typeface="Arial" charset="0"/>
                <a:ea typeface="ＭＳ Ｐゴシック" pitchFamily="48" charset="-128"/>
                <a:cs typeface="+mn-cs"/>
              </a:defRPr>
            </a:lvl7pPr>
            <a:lvl8pPr marL="4266773" algn="l" defTabSz="1219080" rtl="0" eaLnBrk="1" latinLnBrk="0" hangingPunct="1">
              <a:defRPr sz="3700" b="1" kern="1200">
                <a:solidFill>
                  <a:srgbClr val="0079C1"/>
                </a:solidFill>
                <a:latin typeface="Arial" charset="0"/>
                <a:ea typeface="ＭＳ Ｐゴシック" pitchFamily="48" charset="-128"/>
                <a:cs typeface="+mn-cs"/>
              </a:defRPr>
            </a:lvl8pPr>
            <a:lvl9pPr marL="4876313" algn="l" defTabSz="1219080" rtl="0" eaLnBrk="1" latinLnBrk="0" hangingPunct="1">
              <a:defRPr sz="3700" b="1" kern="1200">
                <a:solidFill>
                  <a:srgbClr val="0079C1"/>
                </a:solidFill>
                <a:latin typeface="Arial" charset="0"/>
                <a:ea typeface="ＭＳ Ｐゴシック" pitchFamily="48" charset="-128"/>
                <a:cs typeface="+mn-cs"/>
              </a:defRPr>
            </a:lvl9pPr>
          </a:lstStyle>
          <a:p>
            <a:fld id="{C765D33F-A874-457A-8BB6-233806FE7182}" type="slidenum">
              <a:rPr lang="en-GB" sz="600" smtClean="0"/>
              <a:pPr/>
              <a:t>‹#›</a:t>
            </a:fld>
            <a:endParaRPr lang="en-GB" sz="600" dirty="0"/>
          </a:p>
        </p:txBody>
      </p:sp>
      <p:grpSp>
        <p:nvGrpSpPr>
          <p:cNvPr id="50" name="Group 49">
            <a:extLst>
              <a:ext uri="{FF2B5EF4-FFF2-40B4-BE49-F238E27FC236}">
                <a16:creationId xmlns:a16="http://schemas.microsoft.com/office/drawing/2014/main" id="{0704F238-3359-468F-8B64-BD992440F212}"/>
              </a:ext>
            </a:extLst>
          </p:cNvPr>
          <p:cNvGrpSpPr/>
          <p:nvPr userDrawn="1"/>
        </p:nvGrpSpPr>
        <p:grpSpPr bwMode="black">
          <a:xfrm>
            <a:off x="2105025" y="2051785"/>
            <a:ext cx="4933950" cy="1039932"/>
            <a:chOff x="2910342" y="325575"/>
            <a:chExt cx="5928968" cy="1249653"/>
          </a:xfrm>
        </p:grpSpPr>
        <p:sp>
          <p:nvSpPr>
            <p:cNvPr id="31" name="Freeform: Shape 30">
              <a:extLst>
                <a:ext uri="{FF2B5EF4-FFF2-40B4-BE49-F238E27FC236}">
                  <a16:creationId xmlns:a16="http://schemas.microsoft.com/office/drawing/2014/main" id="{AFE871AB-CF2E-4DAC-8C2D-963B97B314CA}"/>
                </a:ext>
              </a:extLst>
            </p:cNvPr>
            <p:cNvSpPr/>
            <p:nvPr/>
          </p:nvSpPr>
          <p:spPr bwMode="black">
            <a:xfrm>
              <a:off x="7911705" y="325575"/>
              <a:ext cx="275254" cy="275254"/>
            </a:xfrm>
            <a:custGeom>
              <a:avLst/>
              <a:gdLst>
                <a:gd name="connsiteX0" fmla="*/ 254610 w 275253"/>
                <a:gd name="connsiteY0" fmla="*/ 139003 h 275253"/>
                <a:gd name="connsiteX1" fmla="*/ 136251 w 275253"/>
                <a:gd name="connsiteY1" fmla="*/ 254610 h 275253"/>
                <a:gd name="connsiteX2" fmla="*/ 20644 w 275253"/>
                <a:gd name="connsiteY2" fmla="*/ 139003 h 275253"/>
                <a:gd name="connsiteX3" fmla="*/ 136251 w 275253"/>
                <a:gd name="connsiteY3" fmla="*/ 20644 h 275253"/>
              </a:gdLst>
              <a:ahLst/>
              <a:cxnLst>
                <a:cxn ang="0">
                  <a:pos x="connsiteX0" y="connsiteY0"/>
                </a:cxn>
                <a:cxn ang="0">
                  <a:pos x="connsiteX1" y="connsiteY1"/>
                </a:cxn>
                <a:cxn ang="0">
                  <a:pos x="connsiteX2" y="connsiteY2"/>
                </a:cxn>
                <a:cxn ang="0">
                  <a:pos x="connsiteX3" y="connsiteY3"/>
                </a:cxn>
              </a:cxnLst>
              <a:rect l="l" t="t" r="r" b="b"/>
              <a:pathLst>
                <a:path w="275253" h="275253">
                  <a:moveTo>
                    <a:pt x="254610" y="139003"/>
                  </a:moveTo>
                  <a:lnTo>
                    <a:pt x="136251" y="254610"/>
                  </a:lnTo>
                  <a:lnTo>
                    <a:pt x="20644" y="139003"/>
                  </a:lnTo>
                  <a:lnTo>
                    <a:pt x="136251" y="20644"/>
                  </a:lnTo>
                  <a:close/>
                </a:path>
              </a:pathLst>
            </a:custGeom>
            <a:solidFill>
              <a:schemeClr val="bg1"/>
            </a:solidFill>
            <a:ln w="9525" cap="flat">
              <a:noFill/>
              <a:prstDash val="solid"/>
              <a:miter/>
            </a:ln>
          </p:spPr>
          <p:txBody>
            <a:bodyPr rtlCol="0" anchor="ctr"/>
            <a:lstStyle/>
            <a:p>
              <a:endParaRPr lang="en-GB" dirty="0"/>
            </a:p>
          </p:txBody>
        </p:sp>
        <p:sp>
          <p:nvSpPr>
            <p:cNvPr id="32" name="Freeform: Shape 31">
              <a:extLst>
                <a:ext uri="{FF2B5EF4-FFF2-40B4-BE49-F238E27FC236}">
                  <a16:creationId xmlns:a16="http://schemas.microsoft.com/office/drawing/2014/main" id="{BC8C29B9-203B-435B-890E-73A70CA4C81F}"/>
                </a:ext>
              </a:extLst>
            </p:cNvPr>
            <p:cNvSpPr/>
            <p:nvPr/>
          </p:nvSpPr>
          <p:spPr bwMode="black">
            <a:xfrm>
              <a:off x="7947488" y="680652"/>
              <a:ext cx="192678" cy="633084"/>
            </a:xfrm>
            <a:custGeom>
              <a:avLst/>
              <a:gdLst>
                <a:gd name="connsiteX0" fmla="*/ 20644 w 192677"/>
                <a:gd name="connsiteY0" fmla="*/ 20644 h 633083"/>
                <a:gd name="connsiteX1" fmla="*/ 180291 w 192677"/>
                <a:gd name="connsiteY1" fmla="*/ 20644 h 633083"/>
                <a:gd name="connsiteX2" fmla="*/ 180291 w 192677"/>
                <a:gd name="connsiteY2" fmla="*/ 631708 h 633083"/>
                <a:gd name="connsiteX3" fmla="*/ 20644 w 192677"/>
                <a:gd name="connsiteY3" fmla="*/ 631708 h 633083"/>
              </a:gdLst>
              <a:ahLst/>
              <a:cxnLst>
                <a:cxn ang="0">
                  <a:pos x="connsiteX0" y="connsiteY0"/>
                </a:cxn>
                <a:cxn ang="0">
                  <a:pos x="connsiteX1" y="connsiteY1"/>
                </a:cxn>
                <a:cxn ang="0">
                  <a:pos x="connsiteX2" y="connsiteY2"/>
                </a:cxn>
                <a:cxn ang="0">
                  <a:pos x="connsiteX3" y="connsiteY3"/>
                </a:cxn>
              </a:cxnLst>
              <a:rect l="l" t="t" r="r" b="b"/>
              <a:pathLst>
                <a:path w="192677" h="633083">
                  <a:moveTo>
                    <a:pt x="20644" y="20644"/>
                  </a:moveTo>
                  <a:lnTo>
                    <a:pt x="180291" y="20644"/>
                  </a:lnTo>
                  <a:lnTo>
                    <a:pt x="180291" y="631708"/>
                  </a:lnTo>
                  <a:lnTo>
                    <a:pt x="20644" y="631708"/>
                  </a:lnTo>
                  <a:close/>
                </a:path>
              </a:pathLst>
            </a:custGeom>
            <a:solidFill>
              <a:schemeClr val="bg1"/>
            </a:solidFill>
            <a:ln w="9525" cap="flat">
              <a:noFill/>
              <a:prstDash val="solid"/>
              <a:miter/>
            </a:ln>
          </p:spPr>
          <p:txBody>
            <a:bodyPr rtlCol="0" anchor="ctr"/>
            <a:lstStyle/>
            <a:p>
              <a:endParaRPr lang="en-GB" dirty="0"/>
            </a:p>
          </p:txBody>
        </p:sp>
        <p:sp>
          <p:nvSpPr>
            <p:cNvPr id="33" name="Freeform: Shape 32">
              <a:extLst>
                <a:ext uri="{FF2B5EF4-FFF2-40B4-BE49-F238E27FC236}">
                  <a16:creationId xmlns:a16="http://schemas.microsoft.com/office/drawing/2014/main" id="{C707B5D5-B821-47CA-933A-D54DC178C7C5}"/>
                </a:ext>
              </a:extLst>
            </p:cNvPr>
            <p:cNvSpPr/>
            <p:nvPr/>
          </p:nvSpPr>
          <p:spPr bwMode="black">
            <a:xfrm>
              <a:off x="2910342" y="686158"/>
              <a:ext cx="495457" cy="633084"/>
            </a:xfrm>
            <a:custGeom>
              <a:avLst/>
              <a:gdLst>
                <a:gd name="connsiteX0" fmla="*/ 20644 w 495456"/>
                <a:gd name="connsiteY0" fmla="*/ 37159 h 633083"/>
                <a:gd name="connsiteX1" fmla="*/ 92210 w 495456"/>
                <a:gd name="connsiteY1" fmla="*/ 37159 h 633083"/>
                <a:gd name="connsiteX2" fmla="*/ 92210 w 495456"/>
                <a:gd name="connsiteY2" fmla="*/ 139003 h 633083"/>
                <a:gd name="connsiteX3" fmla="*/ 94963 w 495456"/>
                <a:gd name="connsiteY3" fmla="*/ 139003 h 633083"/>
                <a:gd name="connsiteX4" fmla="*/ 282135 w 495456"/>
                <a:gd name="connsiteY4" fmla="*/ 20644 h 633083"/>
                <a:gd name="connsiteX5" fmla="*/ 496833 w 495456"/>
                <a:gd name="connsiteY5" fmla="*/ 249105 h 633083"/>
                <a:gd name="connsiteX6" fmla="*/ 496833 w 495456"/>
                <a:gd name="connsiteY6" fmla="*/ 628955 h 633083"/>
                <a:gd name="connsiteX7" fmla="*/ 425267 w 495456"/>
                <a:gd name="connsiteY7" fmla="*/ 628955 h 633083"/>
                <a:gd name="connsiteX8" fmla="*/ 425267 w 495456"/>
                <a:gd name="connsiteY8" fmla="*/ 260115 h 633083"/>
                <a:gd name="connsiteX9" fmla="*/ 276630 w 495456"/>
                <a:gd name="connsiteY9" fmla="*/ 81200 h 633083"/>
                <a:gd name="connsiteX10" fmla="*/ 92210 w 495456"/>
                <a:gd name="connsiteY10" fmla="*/ 282135 h 633083"/>
                <a:gd name="connsiteX11" fmla="*/ 92210 w 495456"/>
                <a:gd name="connsiteY11" fmla="*/ 626203 h 633083"/>
                <a:gd name="connsiteX12" fmla="*/ 20644 w 495456"/>
                <a:gd name="connsiteY12" fmla="*/ 626203 h 633083"/>
                <a:gd name="connsiteX13" fmla="*/ 20644 w 495456"/>
                <a:gd name="connsiteY13" fmla="*/ 37159 h 633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5456" h="633083">
                  <a:moveTo>
                    <a:pt x="20644" y="37159"/>
                  </a:moveTo>
                  <a:lnTo>
                    <a:pt x="92210" y="37159"/>
                  </a:lnTo>
                  <a:lnTo>
                    <a:pt x="92210" y="139003"/>
                  </a:lnTo>
                  <a:lnTo>
                    <a:pt x="94963" y="139003"/>
                  </a:lnTo>
                  <a:cubicBezTo>
                    <a:pt x="119735" y="67437"/>
                    <a:pt x="199559" y="20644"/>
                    <a:pt x="282135" y="20644"/>
                  </a:cubicBezTo>
                  <a:cubicBezTo>
                    <a:pt x="447288" y="20644"/>
                    <a:pt x="496833" y="108725"/>
                    <a:pt x="496833" y="249105"/>
                  </a:cubicBezTo>
                  <a:lnTo>
                    <a:pt x="496833" y="628955"/>
                  </a:lnTo>
                  <a:lnTo>
                    <a:pt x="425267" y="628955"/>
                  </a:lnTo>
                  <a:lnTo>
                    <a:pt x="425267" y="260115"/>
                  </a:lnTo>
                  <a:cubicBezTo>
                    <a:pt x="425267" y="158271"/>
                    <a:pt x="392237" y="81200"/>
                    <a:pt x="276630" y="81200"/>
                  </a:cubicBezTo>
                  <a:cubicBezTo>
                    <a:pt x="163776" y="81200"/>
                    <a:pt x="94963" y="169281"/>
                    <a:pt x="92210" y="282135"/>
                  </a:cubicBezTo>
                  <a:lnTo>
                    <a:pt x="92210" y="626203"/>
                  </a:lnTo>
                  <a:lnTo>
                    <a:pt x="20644" y="626203"/>
                  </a:lnTo>
                  <a:lnTo>
                    <a:pt x="20644" y="37159"/>
                  </a:lnTo>
                  <a:close/>
                </a:path>
              </a:pathLst>
            </a:custGeom>
            <a:solidFill>
              <a:schemeClr val="bg1"/>
            </a:solidFill>
            <a:ln w="9525" cap="flat">
              <a:noFill/>
              <a:prstDash val="solid"/>
              <a:miter/>
            </a:ln>
          </p:spPr>
          <p:txBody>
            <a:bodyPr rtlCol="0" anchor="ctr"/>
            <a:lstStyle/>
            <a:p>
              <a:endParaRPr lang="en-GB" dirty="0"/>
            </a:p>
          </p:txBody>
        </p:sp>
        <p:sp>
          <p:nvSpPr>
            <p:cNvPr id="34" name="Freeform: Shape 33">
              <a:extLst>
                <a:ext uri="{FF2B5EF4-FFF2-40B4-BE49-F238E27FC236}">
                  <a16:creationId xmlns:a16="http://schemas.microsoft.com/office/drawing/2014/main" id="{0D58047D-9689-487F-BFF5-02E48B2EA260}"/>
                </a:ext>
              </a:extLst>
            </p:cNvPr>
            <p:cNvSpPr/>
            <p:nvPr/>
          </p:nvSpPr>
          <p:spPr bwMode="black">
            <a:xfrm>
              <a:off x="2910342" y="686158"/>
              <a:ext cx="495457" cy="633084"/>
            </a:xfrm>
            <a:custGeom>
              <a:avLst/>
              <a:gdLst>
                <a:gd name="connsiteX0" fmla="*/ 20644 w 495456"/>
                <a:gd name="connsiteY0" fmla="*/ 37159 h 633083"/>
                <a:gd name="connsiteX1" fmla="*/ 92210 w 495456"/>
                <a:gd name="connsiteY1" fmla="*/ 37159 h 633083"/>
                <a:gd name="connsiteX2" fmla="*/ 92210 w 495456"/>
                <a:gd name="connsiteY2" fmla="*/ 139003 h 633083"/>
                <a:gd name="connsiteX3" fmla="*/ 94963 w 495456"/>
                <a:gd name="connsiteY3" fmla="*/ 139003 h 633083"/>
                <a:gd name="connsiteX4" fmla="*/ 282135 w 495456"/>
                <a:gd name="connsiteY4" fmla="*/ 20644 h 633083"/>
                <a:gd name="connsiteX5" fmla="*/ 496833 w 495456"/>
                <a:gd name="connsiteY5" fmla="*/ 249105 h 633083"/>
                <a:gd name="connsiteX6" fmla="*/ 496833 w 495456"/>
                <a:gd name="connsiteY6" fmla="*/ 628955 h 633083"/>
                <a:gd name="connsiteX7" fmla="*/ 425267 w 495456"/>
                <a:gd name="connsiteY7" fmla="*/ 628955 h 633083"/>
                <a:gd name="connsiteX8" fmla="*/ 425267 w 495456"/>
                <a:gd name="connsiteY8" fmla="*/ 260115 h 633083"/>
                <a:gd name="connsiteX9" fmla="*/ 276630 w 495456"/>
                <a:gd name="connsiteY9" fmla="*/ 81200 h 633083"/>
                <a:gd name="connsiteX10" fmla="*/ 92210 w 495456"/>
                <a:gd name="connsiteY10" fmla="*/ 284888 h 633083"/>
                <a:gd name="connsiteX11" fmla="*/ 92210 w 495456"/>
                <a:gd name="connsiteY11" fmla="*/ 628955 h 633083"/>
                <a:gd name="connsiteX12" fmla="*/ 20644 w 495456"/>
                <a:gd name="connsiteY12" fmla="*/ 628955 h 633083"/>
                <a:gd name="connsiteX13" fmla="*/ 20644 w 495456"/>
                <a:gd name="connsiteY13" fmla="*/ 37159 h 633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5456" h="633083">
                  <a:moveTo>
                    <a:pt x="20644" y="37159"/>
                  </a:moveTo>
                  <a:lnTo>
                    <a:pt x="92210" y="37159"/>
                  </a:lnTo>
                  <a:lnTo>
                    <a:pt x="92210" y="139003"/>
                  </a:lnTo>
                  <a:lnTo>
                    <a:pt x="94963" y="139003"/>
                  </a:lnTo>
                  <a:cubicBezTo>
                    <a:pt x="122488" y="67437"/>
                    <a:pt x="199559" y="20644"/>
                    <a:pt x="282135" y="20644"/>
                  </a:cubicBezTo>
                  <a:cubicBezTo>
                    <a:pt x="447288" y="20644"/>
                    <a:pt x="496833" y="108725"/>
                    <a:pt x="496833" y="249105"/>
                  </a:cubicBezTo>
                  <a:lnTo>
                    <a:pt x="496833" y="628955"/>
                  </a:lnTo>
                  <a:lnTo>
                    <a:pt x="425267" y="628955"/>
                  </a:lnTo>
                  <a:lnTo>
                    <a:pt x="425267" y="260115"/>
                  </a:lnTo>
                  <a:cubicBezTo>
                    <a:pt x="425267" y="158271"/>
                    <a:pt x="392237" y="81200"/>
                    <a:pt x="276630" y="81200"/>
                  </a:cubicBezTo>
                  <a:cubicBezTo>
                    <a:pt x="163776" y="81200"/>
                    <a:pt x="94963" y="169281"/>
                    <a:pt x="92210" y="284888"/>
                  </a:cubicBezTo>
                  <a:lnTo>
                    <a:pt x="92210" y="628955"/>
                  </a:lnTo>
                  <a:lnTo>
                    <a:pt x="20644" y="628955"/>
                  </a:lnTo>
                  <a:lnTo>
                    <a:pt x="20644" y="37159"/>
                  </a:lnTo>
                  <a:close/>
                </a:path>
              </a:pathLst>
            </a:custGeom>
            <a:solidFill>
              <a:schemeClr val="bg1"/>
            </a:solidFill>
            <a:ln w="9525" cap="flat">
              <a:noFill/>
              <a:prstDash val="solid"/>
              <a:miter/>
            </a:ln>
          </p:spPr>
          <p:txBody>
            <a:bodyPr rtlCol="0" anchor="ctr"/>
            <a:lstStyle/>
            <a:p>
              <a:endParaRPr lang="en-GB" dirty="0"/>
            </a:p>
          </p:txBody>
        </p:sp>
        <p:sp>
          <p:nvSpPr>
            <p:cNvPr id="35" name="Freeform: Shape 34">
              <a:extLst>
                <a:ext uri="{FF2B5EF4-FFF2-40B4-BE49-F238E27FC236}">
                  <a16:creationId xmlns:a16="http://schemas.microsoft.com/office/drawing/2014/main" id="{2EE19533-4B41-4903-ADFA-1430E5FA3683}"/>
                </a:ext>
              </a:extLst>
            </p:cNvPr>
            <p:cNvSpPr/>
            <p:nvPr/>
          </p:nvSpPr>
          <p:spPr bwMode="black">
            <a:xfrm>
              <a:off x="3488375" y="686158"/>
              <a:ext cx="578033" cy="660609"/>
            </a:xfrm>
            <a:custGeom>
              <a:avLst/>
              <a:gdLst>
                <a:gd name="connsiteX0" fmla="*/ 430772 w 578033"/>
                <a:gd name="connsiteY0" fmla="*/ 304156 h 660609"/>
                <a:gd name="connsiteX1" fmla="*/ 430772 w 578033"/>
                <a:gd name="connsiteY1" fmla="*/ 304156 h 660609"/>
                <a:gd name="connsiteX2" fmla="*/ 367464 w 578033"/>
                <a:gd name="connsiteY2" fmla="*/ 331681 h 660609"/>
                <a:gd name="connsiteX3" fmla="*/ 94963 w 578033"/>
                <a:gd name="connsiteY3" fmla="*/ 466555 h 660609"/>
                <a:gd name="connsiteX4" fmla="*/ 227084 w 578033"/>
                <a:gd name="connsiteY4" fmla="*/ 582162 h 660609"/>
                <a:gd name="connsiteX5" fmla="*/ 430772 w 578033"/>
                <a:gd name="connsiteY5" fmla="*/ 397742 h 660609"/>
                <a:gd name="connsiteX6" fmla="*/ 430772 w 578033"/>
                <a:gd name="connsiteY6" fmla="*/ 304156 h 660609"/>
                <a:gd name="connsiteX7" fmla="*/ 48169 w 578033"/>
                <a:gd name="connsiteY7" fmla="*/ 218827 h 660609"/>
                <a:gd name="connsiteX8" fmla="*/ 284888 w 578033"/>
                <a:gd name="connsiteY8" fmla="*/ 20644 h 660609"/>
                <a:gd name="connsiteX9" fmla="*/ 502338 w 578033"/>
                <a:gd name="connsiteY9" fmla="*/ 210569 h 660609"/>
                <a:gd name="connsiteX10" fmla="*/ 502338 w 578033"/>
                <a:gd name="connsiteY10" fmla="*/ 524359 h 660609"/>
                <a:gd name="connsiteX11" fmla="*/ 543626 w 578033"/>
                <a:gd name="connsiteY11" fmla="*/ 568399 h 660609"/>
                <a:gd name="connsiteX12" fmla="*/ 565647 w 578033"/>
                <a:gd name="connsiteY12" fmla="*/ 562894 h 660609"/>
                <a:gd name="connsiteX13" fmla="*/ 565647 w 578033"/>
                <a:gd name="connsiteY13" fmla="*/ 623450 h 660609"/>
                <a:gd name="connsiteX14" fmla="*/ 518854 w 578033"/>
                <a:gd name="connsiteY14" fmla="*/ 628955 h 660609"/>
                <a:gd name="connsiteX15" fmla="*/ 433525 w 578033"/>
                <a:gd name="connsiteY15" fmla="*/ 527111 h 660609"/>
                <a:gd name="connsiteX16" fmla="*/ 433525 w 578033"/>
                <a:gd name="connsiteY16" fmla="*/ 527111 h 660609"/>
                <a:gd name="connsiteX17" fmla="*/ 218827 w 578033"/>
                <a:gd name="connsiteY17" fmla="*/ 648223 h 660609"/>
                <a:gd name="connsiteX18" fmla="*/ 20644 w 578033"/>
                <a:gd name="connsiteY18" fmla="*/ 474813 h 660609"/>
                <a:gd name="connsiteX19" fmla="*/ 337186 w 578033"/>
                <a:gd name="connsiteY19" fmla="*/ 284888 h 660609"/>
                <a:gd name="connsiteX20" fmla="*/ 428020 w 578033"/>
                <a:gd name="connsiteY20" fmla="*/ 205064 h 660609"/>
                <a:gd name="connsiteX21" fmla="*/ 273878 w 578033"/>
                <a:gd name="connsiteY21" fmla="*/ 83952 h 660609"/>
                <a:gd name="connsiteX22" fmla="*/ 116983 w 578033"/>
                <a:gd name="connsiteY22" fmla="*/ 221579 h 660609"/>
                <a:gd name="connsiteX23" fmla="*/ 48169 w 578033"/>
                <a:gd name="connsiteY23" fmla="*/ 221579 h 660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78033" h="660609">
                  <a:moveTo>
                    <a:pt x="430772" y="304156"/>
                  </a:moveTo>
                  <a:lnTo>
                    <a:pt x="430772" y="304156"/>
                  </a:lnTo>
                  <a:cubicBezTo>
                    <a:pt x="419762" y="320671"/>
                    <a:pt x="386732" y="326176"/>
                    <a:pt x="367464" y="331681"/>
                  </a:cubicBezTo>
                  <a:cubicBezTo>
                    <a:pt x="246352" y="353701"/>
                    <a:pt x="94963" y="350949"/>
                    <a:pt x="94963" y="466555"/>
                  </a:cubicBezTo>
                  <a:cubicBezTo>
                    <a:pt x="94963" y="538121"/>
                    <a:pt x="158271" y="582162"/>
                    <a:pt x="227084" y="582162"/>
                  </a:cubicBezTo>
                  <a:cubicBezTo>
                    <a:pt x="337186" y="582162"/>
                    <a:pt x="433525" y="513348"/>
                    <a:pt x="430772" y="397742"/>
                  </a:cubicBezTo>
                  <a:lnTo>
                    <a:pt x="430772" y="304156"/>
                  </a:lnTo>
                  <a:close/>
                  <a:moveTo>
                    <a:pt x="48169" y="218827"/>
                  </a:moveTo>
                  <a:cubicBezTo>
                    <a:pt x="53675" y="81200"/>
                    <a:pt x="152766" y="20644"/>
                    <a:pt x="284888" y="20644"/>
                  </a:cubicBezTo>
                  <a:cubicBezTo>
                    <a:pt x="389484" y="20644"/>
                    <a:pt x="502338" y="53675"/>
                    <a:pt x="502338" y="210569"/>
                  </a:cubicBezTo>
                  <a:lnTo>
                    <a:pt x="502338" y="524359"/>
                  </a:lnTo>
                  <a:cubicBezTo>
                    <a:pt x="502338" y="551884"/>
                    <a:pt x="516101" y="568399"/>
                    <a:pt x="543626" y="568399"/>
                  </a:cubicBezTo>
                  <a:cubicBezTo>
                    <a:pt x="551884" y="568399"/>
                    <a:pt x="560142" y="565647"/>
                    <a:pt x="565647" y="562894"/>
                  </a:cubicBezTo>
                  <a:lnTo>
                    <a:pt x="565647" y="623450"/>
                  </a:lnTo>
                  <a:cubicBezTo>
                    <a:pt x="549132" y="626203"/>
                    <a:pt x="538121" y="628955"/>
                    <a:pt x="518854" y="628955"/>
                  </a:cubicBezTo>
                  <a:cubicBezTo>
                    <a:pt x="447288" y="628955"/>
                    <a:pt x="433525" y="587667"/>
                    <a:pt x="433525" y="527111"/>
                  </a:cubicBezTo>
                  <a:lnTo>
                    <a:pt x="433525" y="527111"/>
                  </a:lnTo>
                  <a:cubicBezTo>
                    <a:pt x="383979" y="604182"/>
                    <a:pt x="331681" y="648223"/>
                    <a:pt x="218827" y="648223"/>
                  </a:cubicBezTo>
                  <a:cubicBezTo>
                    <a:pt x="111478" y="648223"/>
                    <a:pt x="20644" y="593172"/>
                    <a:pt x="20644" y="474813"/>
                  </a:cubicBezTo>
                  <a:cubicBezTo>
                    <a:pt x="20644" y="309661"/>
                    <a:pt x="180291" y="304156"/>
                    <a:pt x="337186" y="284888"/>
                  </a:cubicBezTo>
                  <a:cubicBezTo>
                    <a:pt x="397742" y="279383"/>
                    <a:pt x="428020" y="271125"/>
                    <a:pt x="428020" y="205064"/>
                  </a:cubicBezTo>
                  <a:cubicBezTo>
                    <a:pt x="428020" y="108725"/>
                    <a:pt x="359206" y="83952"/>
                    <a:pt x="273878" y="83952"/>
                  </a:cubicBezTo>
                  <a:cubicBezTo>
                    <a:pt x="185796" y="83952"/>
                    <a:pt x="119735" y="125240"/>
                    <a:pt x="116983" y="221579"/>
                  </a:cubicBezTo>
                  <a:lnTo>
                    <a:pt x="48169" y="221579"/>
                  </a:lnTo>
                  <a:close/>
                </a:path>
              </a:pathLst>
            </a:custGeom>
            <a:solidFill>
              <a:schemeClr val="bg1"/>
            </a:solidFill>
            <a:ln w="9525" cap="flat">
              <a:noFill/>
              <a:prstDash val="solid"/>
              <a:miter/>
            </a:ln>
          </p:spPr>
          <p:txBody>
            <a:bodyPr rtlCol="0" anchor="ctr"/>
            <a:lstStyle/>
            <a:p>
              <a:endParaRPr lang="en-GB" dirty="0"/>
            </a:p>
          </p:txBody>
        </p:sp>
        <p:sp>
          <p:nvSpPr>
            <p:cNvPr id="36" name="Freeform: Shape 35">
              <a:extLst>
                <a:ext uri="{FF2B5EF4-FFF2-40B4-BE49-F238E27FC236}">
                  <a16:creationId xmlns:a16="http://schemas.microsoft.com/office/drawing/2014/main" id="{F72D0F65-4955-4D3B-8293-898EC918883C}"/>
                </a:ext>
              </a:extLst>
            </p:cNvPr>
            <p:cNvSpPr/>
            <p:nvPr/>
          </p:nvSpPr>
          <p:spPr bwMode="black">
            <a:xfrm>
              <a:off x="4077418" y="526510"/>
              <a:ext cx="330305" cy="798236"/>
            </a:xfrm>
            <a:custGeom>
              <a:avLst/>
              <a:gdLst>
                <a:gd name="connsiteX0" fmla="*/ 194054 w 330304"/>
                <a:gd name="connsiteY0" fmla="*/ 196807 h 798236"/>
                <a:gd name="connsiteX1" fmla="*/ 312413 w 330304"/>
                <a:gd name="connsiteY1" fmla="*/ 196807 h 798236"/>
                <a:gd name="connsiteX2" fmla="*/ 312413 w 330304"/>
                <a:gd name="connsiteY2" fmla="*/ 257362 h 798236"/>
                <a:gd name="connsiteX3" fmla="*/ 194054 w 330304"/>
                <a:gd name="connsiteY3" fmla="*/ 257362 h 798236"/>
                <a:gd name="connsiteX4" fmla="*/ 194054 w 330304"/>
                <a:gd name="connsiteY4" fmla="*/ 656480 h 798236"/>
                <a:gd name="connsiteX5" fmla="*/ 251857 w 330304"/>
                <a:gd name="connsiteY5" fmla="*/ 733552 h 798236"/>
                <a:gd name="connsiteX6" fmla="*/ 312413 w 330304"/>
                <a:gd name="connsiteY6" fmla="*/ 730799 h 798236"/>
                <a:gd name="connsiteX7" fmla="*/ 312413 w 330304"/>
                <a:gd name="connsiteY7" fmla="*/ 791355 h 798236"/>
                <a:gd name="connsiteX8" fmla="*/ 249105 w 330304"/>
                <a:gd name="connsiteY8" fmla="*/ 794107 h 798236"/>
                <a:gd name="connsiteX9" fmla="*/ 122488 w 330304"/>
                <a:gd name="connsiteY9" fmla="*/ 661986 h 798236"/>
                <a:gd name="connsiteX10" fmla="*/ 122488 w 330304"/>
                <a:gd name="connsiteY10" fmla="*/ 257362 h 798236"/>
                <a:gd name="connsiteX11" fmla="*/ 20644 w 330304"/>
                <a:gd name="connsiteY11" fmla="*/ 257362 h 798236"/>
                <a:gd name="connsiteX12" fmla="*/ 20644 w 330304"/>
                <a:gd name="connsiteY12" fmla="*/ 196807 h 798236"/>
                <a:gd name="connsiteX13" fmla="*/ 122488 w 330304"/>
                <a:gd name="connsiteY13" fmla="*/ 196807 h 798236"/>
                <a:gd name="connsiteX14" fmla="*/ 122488 w 330304"/>
                <a:gd name="connsiteY14" fmla="*/ 20644 h 798236"/>
                <a:gd name="connsiteX15" fmla="*/ 194054 w 330304"/>
                <a:gd name="connsiteY15" fmla="*/ 20644 h 798236"/>
                <a:gd name="connsiteX16" fmla="*/ 194054 w 330304"/>
                <a:gd name="connsiteY16" fmla="*/ 196807 h 79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0304" h="798236">
                  <a:moveTo>
                    <a:pt x="194054" y="196807"/>
                  </a:moveTo>
                  <a:lnTo>
                    <a:pt x="312413" y="196807"/>
                  </a:lnTo>
                  <a:lnTo>
                    <a:pt x="312413" y="257362"/>
                  </a:lnTo>
                  <a:lnTo>
                    <a:pt x="194054" y="257362"/>
                  </a:lnTo>
                  <a:lnTo>
                    <a:pt x="194054" y="656480"/>
                  </a:lnTo>
                  <a:cubicBezTo>
                    <a:pt x="194054" y="703274"/>
                    <a:pt x="202312" y="730799"/>
                    <a:pt x="251857" y="733552"/>
                  </a:cubicBezTo>
                  <a:cubicBezTo>
                    <a:pt x="271125" y="733552"/>
                    <a:pt x="293145" y="733552"/>
                    <a:pt x="312413" y="730799"/>
                  </a:cubicBezTo>
                  <a:lnTo>
                    <a:pt x="312413" y="791355"/>
                  </a:lnTo>
                  <a:cubicBezTo>
                    <a:pt x="290393" y="791355"/>
                    <a:pt x="271125" y="794107"/>
                    <a:pt x="249105" y="794107"/>
                  </a:cubicBezTo>
                  <a:cubicBezTo>
                    <a:pt x="152766" y="794107"/>
                    <a:pt x="119735" y="761077"/>
                    <a:pt x="122488" y="661986"/>
                  </a:cubicBezTo>
                  <a:lnTo>
                    <a:pt x="122488" y="257362"/>
                  </a:lnTo>
                  <a:lnTo>
                    <a:pt x="20644" y="257362"/>
                  </a:lnTo>
                  <a:lnTo>
                    <a:pt x="20644" y="196807"/>
                  </a:lnTo>
                  <a:lnTo>
                    <a:pt x="122488" y="196807"/>
                  </a:lnTo>
                  <a:lnTo>
                    <a:pt x="122488" y="20644"/>
                  </a:lnTo>
                  <a:lnTo>
                    <a:pt x="194054" y="20644"/>
                  </a:lnTo>
                  <a:lnTo>
                    <a:pt x="194054" y="196807"/>
                  </a:lnTo>
                  <a:close/>
                </a:path>
              </a:pathLst>
            </a:custGeom>
            <a:solidFill>
              <a:schemeClr val="bg1"/>
            </a:solidFill>
            <a:ln w="9525" cap="flat">
              <a:noFill/>
              <a:prstDash val="solid"/>
              <a:miter/>
            </a:ln>
          </p:spPr>
          <p:txBody>
            <a:bodyPr rtlCol="0" anchor="ctr"/>
            <a:lstStyle/>
            <a:p>
              <a:endParaRPr lang="en-GB" dirty="0"/>
            </a:p>
          </p:txBody>
        </p:sp>
        <p:sp>
          <p:nvSpPr>
            <p:cNvPr id="37" name="Freeform: Shape 36">
              <a:extLst>
                <a:ext uri="{FF2B5EF4-FFF2-40B4-BE49-F238E27FC236}">
                  <a16:creationId xmlns:a16="http://schemas.microsoft.com/office/drawing/2014/main" id="{AC4826A8-C9E9-49D9-AF7F-E3DC7BD67BD3}"/>
                </a:ext>
              </a:extLst>
            </p:cNvPr>
            <p:cNvSpPr/>
            <p:nvPr/>
          </p:nvSpPr>
          <p:spPr bwMode="black">
            <a:xfrm>
              <a:off x="4077418" y="526510"/>
              <a:ext cx="330305" cy="798236"/>
            </a:xfrm>
            <a:custGeom>
              <a:avLst/>
              <a:gdLst>
                <a:gd name="connsiteX0" fmla="*/ 194054 w 330304"/>
                <a:gd name="connsiteY0" fmla="*/ 196807 h 798236"/>
                <a:gd name="connsiteX1" fmla="*/ 312413 w 330304"/>
                <a:gd name="connsiteY1" fmla="*/ 196807 h 798236"/>
                <a:gd name="connsiteX2" fmla="*/ 312413 w 330304"/>
                <a:gd name="connsiteY2" fmla="*/ 257362 h 798236"/>
                <a:gd name="connsiteX3" fmla="*/ 194054 w 330304"/>
                <a:gd name="connsiteY3" fmla="*/ 257362 h 798236"/>
                <a:gd name="connsiteX4" fmla="*/ 194054 w 330304"/>
                <a:gd name="connsiteY4" fmla="*/ 656480 h 798236"/>
                <a:gd name="connsiteX5" fmla="*/ 251857 w 330304"/>
                <a:gd name="connsiteY5" fmla="*/ 733552 h 798236"/>
                <a:gd name="connsiteX6" fmla="*/ 312413 w 330304"/>
                <a:gd name="connsiteY6" fmla="*/ 730799 h 798236"/>
                <a:gd name="connsiteX7" fmla="*/ 312413 w 330304"/>
                <a:gd name="connsiteY7" fmla="*/ 791355 h 798236"/>
                <a:gd name="connsiteX8" fmla="*/ 249105 w 330304"/>
                <a:gd name="connsiteY8" fmla="*/ 794107 h 798236"/>
                <a:gd name="connsiteX9" fmla="*/ 122488 w 330304"/>
                <a:gd name="connsiteY9" fmla="*/ 661986 h 798236"/>
                <a:gd name="connsiteX10" fmla="*/ 122488 w 330304"/>
                <a:gd name="connsiteY10" fmla="*/ 257362 h 798236"/>
                <a:gd name="connsiteX11" fmla="*/ 20644 w 330304"/>
                <a:gd name="connsiteY11" fmla="*/ 257362 h 798236"/>
                <a:gd name="connsiteX12" fmla="*/ 20644 w 330304"/>
                <a:gd name="connsiteY12" fmla="*/ 196807 h 798236"/>
                <a:gd name="connsiteX13" fmla="*/ 122488 w 330304"/>
                <a:gd name="connsiteY13" fmla="*/ 196807 h 798236"/>
                <a:gd name="connsiteX14" fmla="*/ 122488 w 330304"/>
                <a:gd name="connsiteY14" fmla="*/ 20644 h 798236"/>
                <a:gd name="connsiteX15" fmla="*/ 194054 w 330304"/>
                <a:gd name="connsiteY15" fmla="*/ 20644 h 798236"/>
                <a:gd name="connsiteX16" fmla="*/ 194054 w 330304"/>
                <a:gd name="connsiteY16" fmla="*/ 196807 h 79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0304" h="798236">
                  <a:moveTo>
                    <a:pt x="194054" y="196807"/>
                  </a:moveTo>
                  <a:lnTo>
                    <a:pt x="312413" y="196807"/>
                  </a:lnTo>
                  <a:lnTo>
                    <a:pt x="312413" y="257362"/>
                  </a:lnTo>
                  <a:lnTo>
                    <a:pt x="194054" y="257362"/>
                  </a:lnTo>
                  <a:lnTo>
                    <a:pt x="194054" y="656480"/>
                  </a:lnTo>
                  <a:cubicBezTo>
                    <a:pt x="194054" y="703274"/>
                    <a:pt x="202312" y="730799"/>
                    <a:pt x="251857" y="733552"/>
                  </a:cubicBezTo>
                  <a:cubicBezTo>
                    <a:pt x="271125" y="733552"/>
                    <a:pt x="293145" y="733552"/>
                    <a:pt x="312413" y="730799"/>
                  </a:cubicBezTo>
                  <a:lnTo>
                    <a:pt x="312413" y="791355"/>
                  </a:lnTo>
                  <a:cubicBezTo>
                    <a:pt x="290393" y="791355"/>
                    <a:pt x="271125" y="794107"/>
                    <a:pt x="249105" y="794107"/>
                  </a:cubicBezTo>
                  <a:cubicBezTo>
                    <a:pt x="152766" y="794107"/>
                    <a:pt x="119735" y="761077"/>
                    <a:pt x="122488" y="661986"/>
                  </a:cubicBezTo>
                  <a:lnTo>
                    <a:pt x="122488" y="257362"/>
                  </a:lnTo>
                  <a:lnTo>
                    <a:pt x="20644" y="257362"/>
                  </a:lnTo>
                  <a:lnTo>
                    <a:pt x="20644" y="196807"/>
                  </a:lnTo>
                  <a:lnTo>
                    <a:pt x="122488" y="196807"/>
                  </a:lnTo>
                  <a:lnTo>
                    <a:pt x="122488" y="20644"/>
                  </a:lnTo>
                  <a:lnTo>
                    <a:pt x="194054" y="20644"/>
                  </a:lnTo>
                  <a:lnTo>
                    <a:pt x="194054" y="196807"/>
                  </a:lnTo>
                  <a:close/>
                </a:path>
              </a:pathLst>
            </a:custGeom>
            <a:solidFill>
              <a:schemeClr val="bg1"/>
            </a:solidFill>
            <a:ln w="9525" cap="flat">
              <a:noFill/>
              <a:prstDash val="solid"/>
              <a:miter/>
            </a:ln>
          </p:spPr>
          <p:txBody>
            <a:bodyPr rtlCol="0" anchor="ctr"/>
            <a:lstStyle/>
            <a:p>
              <a:endParaRPr lang="en-GB" dirty="0"/>
            </a:p>
          </p:txBody>
        </p:sp>
        <p:sp>
          <p:nvSpPr>
            <p:cNvPr id="38" name="Freeform: Shape 37">
              <a:extLst>
                <a:ext uri="{FF2B5EF4-FFF2-40B4-BE49-F238E27FC236}">
                  <a16:creationId xmlns:a16="http://schemas.microsoft.com/office/drawing/2014/main" id="{9CCCC674-E4E6-46F9-9914-F12E382E2222}"/>
                </a:ext>
              </a:extLst>
            </p:cNvPr>
            <p:cNvSpPr/>
            <p:nvPr/>
          </p:nvSpPr>
          <p:spPr bwMode="black">
            <a:xfrm>
              <a:off x="4501309" y="476965"/>
              <a:ext cx="110102" cy="853287"/>
            </a:xfrm>
            <a:custGeom>
              <a:avLst/>
              <a:gdLst>
                <a:gd name="connsiteX0" fmla="*/ 20644 w 110101"/>
                <a:gd name="connsiteY0" fmla="*/ 246352 h 853286"/>
                <a:gd name="connsiteX1" fmla="*/ 92210 w 110101"/>
                <a:gd name="connsiteY1" fmla="*/ 246352 h 853286"/>
                <a:gd name="connsiteX2" fmla="*/ 92210 w 110101"/>
                <a:gd name="connsiteY2" fmla="*/ 835395 h 853286"/>
                <a:gd name="connsiteX3" fmla="*/ 20644 w 110101"/>
                <a:gd name="connsiteY3" fmla="*/ 835395 h 853286"/>
                <a:gd name="connsiteX4" fmla="*/ 20644 w 110101"/>
                <a:gd name="connsiteY4" fmla="*/ 246352 h 853286"/>
                <a:gd name="connsiteX5" fmla="*/ 20644 w 110101"/>
                <a:gd name="connsiteY5" fmla="*/ 20644 h 853286"/>
                <a:gd name="connsiteX6" fmla="*/ 92210 w 110101"/>
                <a:gd name="connsiteY6" fmla="*/ 20644 h 853286"/>
                <a:gd name="connsiteX7" fmla="*/ 92210 w 110101"/>
                <a:gd name="connsiteY7" fmla="*/ 136251 h 853286"/>
                <a:gd name="connsiteX8" fmla="*/ 20644 w 110101"/>
                <a:gd name="connsiteY8" fmla="*/ 136251 h 853286"/>
                <a:gd name="connsiteX9" fmla="*/ 20644 w 110101"/>
                <a:gd name="connsiteY9" fmla="*/ 20644 h 853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101" h="853286">
                  <a:moveTo>
                    <a:pt x="20644" y="246352"/>
                  </a:moveTo>
                  <a:lnTo>
                    <a:pt x="92210" y="246352"/>
                  </a:lnTo>
                  <a:lnTo>
                    <a:pt x="92210" y="835395"/>
                  </a:lnTo>
                  <a:lnTo>
                    <a:pt x="20644" y="835395"/>
                  </a:lnTo>
                  <a:lnTo>
                    <a:pt x="20644" y="246352"/>
                  </a:lnTo>
                  <a:close/>
                  <a:moveTo>
                    <a:pt x="20644" y="20644"/>
                  </a:moveTo>
                  <a:lnTo>
                    <a:pt x="92210" y="20644"/>
                  </a:lnTo>
                  <a:lnTo>
                    <a:pt x="92210" y="136251"/>
                  </a:lnTo>
                  <a:lnTo>
                    <a:pt x="20644" y="136251"/>
                  </a:lnTo>
                  <a:lnTo>
                    <a:pt x="20644" y="20644"/>
                  </a:lnTo>
                  <a:close/>
                </a:path>
              </a:pathLst>
            </a:custGeom>
            <a:solidFill>
              <a:schemeClr val="bg1"/>
            </a:solidFill>
            <a:ln w="9525" cap="flat">
              <a:noFill/>
              <a:prstDash val="solid"/>
              <a:miter/>
            </a:ln>
          </p:spPr>
          <p:txBody>
            <a:bodyPr rtlCol="0" anchor="ctr"/>
            <a:lstStyle/>
            <a:p>
              <a:endParaRPr lang="en-GB" dirty="0"/>
            </a:p>
          </p:txBody>
        </p:sp>
        <p:sp>
          <p:nvSpPr>
            <p:cNvPr id="39" name="Freeform: Shape 38">
              <a:extLst>
                <a:ext uri="{FF2B5EF4-FFF2-40B4-BE49-F238E27FC236}">
                  <a16:creationId xmlns:a16="http://schemas.microsoft.com/office/drawing/2014/main" id="{A53A8048-4F2C-4389-90D8-AD6670C2E937}"/>
                </a:ext>
              </a:extLst>
            </p:cNvPr>
            <p:cNvSpPr/>
            <p:nvPr/>
          </p:nvSpPr>
          <p:spPr bwMode="black">
            <a:xfrm>
              <a:off x="4501309" y="702673"/>
              <a:ext cx="110102" cy="605559"/>
            </a:xfrm>
            <a:custGeom>
              <a:avLst/>
              <a:gdLst>
                <a:gd name="connsiteX0" fmla="*/ 20644 w 110101"/>
                <a:gd name="connsiteY0" fmla="*/ 20644 h 605558"/>
                <a:gd name="connsiteX1" fmla="*/ 92210 w 110101"/>
                <a:gd name="connsiteY1" fmla="*/ 20644 h 605558"/>
                <a:gd name="connsiteX2" fmla="*/ 92210 w 110101"/>
                <a:gd name="connsiteY2" fmla="*/ 609687 h 605558"/>
                <a:gd name="connsiteX3" fmla="*/ 20644 w 110101"/>
                <a:gd name="connsiteY3" fmla="*/ 609687 h 605558"/>
              </a:gdLst>
              <a:ahLst/>
              <a:cxnLst>
                <a:cxn ang="0">
                  <a:pos x="connsiteX0" y="connsiteY0"/>
                </a:cxn>
                <a:cxn ang="0">
                  <a:pos x="connsiteX1" y="connsiteY1"/>
                </a:cxn>
                <a:cxn ang="0">
                  <a:pos x="connsiteX2" y="connsiteY2"/>
                </a:cxn>
                <a:cxn ang="0">
                  <a:pos x="connsiteX3" y="connsiteY3"/>
                </a:cxn>
              </a:cxnLst>
              <a:rect l="l" t="t" r="r" b="b"/>
              <a:pathLst>
                <a:path w="110101" h="605558">
                  <a:moveTo>
                    <a:pt x="20644" y="20644"/>
                  </a:moveTo>
                  <a:lnTo>
                    <a:pt x="92210" y="20644"/>
                  </a:lnTo>
                  <a:lnTo>
                    <a:pt x="92210" y="609687"/>
                  </a:lnTo>
                  <a:lnTo>
                    <a:pt x="20644" y="609687"/>
                  </a:lnTo>
                  <a:close/>
                </a:path>
              </a:pathLst>
            </a:custGeom>
            <a:solidFill>
              <a:schemeClr val="bg1"/>
            </a:solidFill>
            <a:ln w="9525" cap="flat">
              <a:noFill/>
              <a:prstDash val="solid"/>
              <a:miter/>
            </a:ln>
          </p:spPr>
          <p:txBody>
            <a:bodyPr rtlCol="0" anchor="ctr"/>
            <a:lstStyle/>
            <a:p>
              <a:endParaRPr lang="en-GB" dirty="0"/>
            </a:p>
          </p:txBody>
        </p:sp>
        <p:sp>
          <p:nvSpPr>
            <p:cNvPr id="40" name="Freeform: Shape 39">
              <a:extLst>
                <a:ext uri="{FF2B5EF4-FFF2-40B4-BE49-F238E27FC236}">
                  <a16:creationId xmlns:a16="http://schemas.microsoft.com/office/drawing/2014/main" id="{91191415-0ECC-4572-B26D-B095FEB85F29}"/>
                </a:ext>
              </a:extLst>
            </p:cNvPr>
            <p:cNvSpPr/>
            <p:nvPr/>
          </p:nvSpPr>
          <p:spPr bwMode="black">
            <a:xfrm>
              <a:off x="4501309" y="476965"/>
              <a:ext cx="110102" cy="137627"/>
            </a:xfrm>
            <a:custGeom>
              <a:avLst/>
              <a:gdLst>
                <a:gd name="connsiteX0" fmla="*/ 20644 w 110101"/>
                <a:gd name="connsiteY0" fmla="*/ 20644 h 137626"/>
                <a:gd name="connsiteX1" fmla="*/ 92210 w 110101"/>
                <a:gd name="connsiteY1" fmla="*/ 20644 h 137626"/>
                <a:gd name="connsiteX2" fmla="*/ 92210 w 110101"/>
                <a:gd name="connsiteY2" fmla="*/ 136251 h 137626"/>
                <a:gd name="connsiteX3" fmla="*/ 20644 w 110101"/>
                <a:gd name="connsiteY3" fmla="*/ 136251 h 137626"/>
              </a:gdLst>
              <a:ahLst/>
              <a:cxnLst>
                <a:cxn ang="0">
                  <a:pos x="connsiteX0" y="connsiteY0"/>
                </a:cxn>
                <a:cxn ang="0">
                  <a:pos x="connsiteX1" y="connsiteY1"/>
                </a:cxn>
                <a:cxn ang="0">
                  <a:pos x="connsiteX2" y="connsiteY2"/>
                </a:cxn>
                <a:cxn ang="0">
                  <a:pos x="connsiteX3" y="connsiteY3"/>
                </a:cxn>
              </a:cxnLst>
              <a:rect l="l" t="t" r="r" b="b"/>
              <a:pathLst>
                <a:path w="110101" h="137626">
                  <a:moveTo>
                    <a:pt x="20644" y="20644"/>
                  </a:moveTo>
                  <a:lnTo>
                    <a:pt x="92210" y="20644"/>
                  </a:lnTo>
                  <a:lnTo>
                    <a:pt x="92210" y="136251"/>
                  </a:lnTo>
                  <a:lnTo>
                    <a:pt x="20644" y="136251"/>
                  </a:lnTo>
                  <a:close/>
                </a:path>
              </a:pathLst>
            </a:custGeom>
            <a:solidFill>
              <a:schemeClr val="bg1"/>
            </a:solidFill>
            <a:ln w="9525" cap="flat">
              <a:noFill/>
              <a:prstDash val="solid"/>
              <a:miter/>
            </a:ln>
          </p:spPr>
          <p:txBody>
            <a:bodyPr rtlCol="0" anchor="ctr"/>
            <a:lstStyle/>
            <a:p>
              <a:endParaRPr lang="en-GB" dirty="0"/>
            </a:p>
          </p:txBody>
        </p:sp>
        <p:sp>
          <p:nvSpPr>
            <p:cNvPr id="41" name="Freeform: Shape 40">
              <a:extLst>
                <a:ext uri="{FF2B5EF4-FFF2-40B4-BE49-F238E27FC236}">
                  <a16:creationId xmlns:a16="http://schemas.microsoft.com/office/drawing/2014/main" id="{AACB428A-70CC-49C9-9815-49643EC9A0FD}"/>
                </a:ext>
              </a:extLst>
            </p:cNvPr>
            <p:cNvSpPr/>
            <p:nvPr/>
          </p:nvSpPr>
          <p:spPr bwMode="black">
            <a:xfrm>
              <a:off x="4680224" y="686158"/>
              <a:ext cx="578033" cy="660609"/>
            </a:xfrm>
            <a:custGeom>
              <a:avLst/>
              <a:gdLst>
                <a:gd name="connsiteX0" fmla="*/ 92210 w 578033"/>
                <a:gd name="connsiteY0" fmla="*/ 331681 h 660609"/>
                <a:gd name="connsiteX1" fmla="*/ 298650 w 578033"/>
                <a:gd name="connsiteY1" fmla="*/ 582162 h 660609"/>
                <a:gd name="connsiteX2" fmla="*/ 505091 w 578033"/>
                <a:gd name="connsiteY2" fmla="*/ 331681 h 660609"/>
                <a:gd name="connsiteX3" fmla="*/ 298650 w 578033"/>
                <a:gd name="connsiteY3" fmla="*/ 81200 h 660609"/>
                <a:gd name="connsiteX4" fmla="*/ 92210 w 578033"/>
                <a:gd name="connsiteY4" fmla="*/ 331681 h 660609"/>
                <a:gd name="connsiteX5" fmla="*/ 576657 w 578033"/>
                <a:gd name="connsiteY5" fmla="*/ 331681 h 660609"/>
                <a:gd name="connsiteX6" fmla="*/ 298650 w 578033"/>
                <a:gd name="connsiteY6" fmla="*/ 642718 h 660609"/>
                <a:gd name="connsiteX7" fmla="*/ 20644 w 578033"/>
                <a:gd name="connsiteY7" fmla="*/ 331681 h 660609"/>
                <a:gd name="connsiteX8" fmla="*/ 298650 w 578033"/>
                <a:gd name="connsiteY8" fmla="*/ 20644 h 660609"/>
                <a:gd name="connsiteX9" fmla="*/ 576657 w 578033"/>
                <a:gd name="connsiteY9" fmla="*/ 331681 h 660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8033" h="660609">
                  <a:moveTo>
                    <a:pt x="92210" y="331681"/>
                  </a:moveTo>
                  <a:cubicBezTo>
                    <a:pt x="92210" y="458298"/>
                    <a:pt x="161023" y="582162"/>
                    <a:pt x="298650" y="582162"/>
                  </a:cubicBezTo>
                  <a:cubicBezTo>
                    <a:pt x="436277" y="582162"/>
                    <a:pt x="505091" y="455545"/>
                    <a:pt x="505091" y="331681"/>
                  </a:cubicBezTo>
                  <a:cubicBezTo>
                    <a:pt x="505091" y="205064"/>
                    <a:pt x="436277" y="81200"/>
                    <a:pt x="298650" y="81200"/>
                  </a:cubicBezTo>
                  <a:cubicBezTo>
                    <a:pt x="161023" y="81200"/>
                    <a:pt x="92210" y="205064"/>
                    <a:pt x="92210" y="331681"/>
                  </a:cubicBezTo>
                  <a:moveTo>
                    <a:pt x="576657" y="331681"/>
                  </a:moveTo>
                  <a:cubicBezTo>
                    <a:pt x="576657" y="499586"/>
                    <a:pt x="477565" y="642718"/>
                    <a:pt x="298650" y="642718"/>
                  </a:cubicBezTo>
                  <a:cubicBezTo>
                    <a:pt x="119735" y="642718"/>
                    <a:pt x="20644" y="499586"/>
                    <a:pt x="20644" y="331681"/>
                  </a:cubicBezTo>
                  <a:cubicBezTo>
                    <a:pt x="20644" y="163776"/>
                    <a:pt x="119735" y="20644"/>
                    <a:pt x="298650" y="20644"/>
                  </a:cubicBezTo>
                  <a:cubicBezTo>
                    <a:pt x="477565" y="20644"/>
                    <a:pt x="576657" y="163776"/>
                    <a:pt x="576657" y="331681"/>
                  </a:cubicBezTo>
                </a:path>
              </a:pathLst>
            </a:custGeom>
            <a:solidFill>
              <a:schemeClr val="bg1"/>
            </a:solidFill>
            <a:ln w="9525" cap="flat">
              <a:noFill/>
              <a:prstDash val="solid"/>
              <a:miter/>
            </a:ln>
          </p:spPr>
          <p:txBody>
            <a:bodyPr rtlCol="0" anchor="ctr"/>
            <a:lstStyle/>
            <a:p>
              <a:endParaRPr lang="en-GB" dirty="0"/>
            </a:p>
          </p:txBody>
        </p:sp>
        <p:sp>
          <p:nvSpPr>
            <p:cNvPr id="42" name="Freeform: Shape 41">
              <a:extLst>
                <a:ext uri="{FF2B5EF4-FFF2-40B4-BE49-F238E27FC236}">
                  <a16:creationId xmlns:a16="http://schemas.microsoft.com/office/drawing/2014/main" id="{3861F017-D2F7-4800-923F-F093966A4640}"/>
                </a:ext>
              </a:extLst>
            </p:cNvPr>
            <p:cNvSpPr/>
            <p:nvPr/>
          </p:nvSpPr>
          <p:spPr bwMode="black">
            <a:xfrm>
              <a:off x="5340834" y="686158"/>
              <a:ext cx="495457" cy="633084"/>
            </a:xfrm>
            <a:custGeom>
              <a:avLst/>
              <a:gdLst>
                <a:gd name="connsiteX0" fmla="*/ 20644 w 495456"/>
                <a:gd name="connsiteY0" fmla="*/ 37159 h 633083"/>
                <a:gd name="connsiteX1" fmla="*/ 92210 w 495456"/>
                <a:gd name="connsiteY1" fmla="*/ 37159 h 633083"/>
                <a:gd name="connsiteX2" fmla="*/ 92210 w 495456"/>
                <a:gd name="connsiteY2" fmla="*/ 139003 h 633083"/>
                <a:gd name="connsiteX3" fmla="*/ 94963 w 495456"/>
                <a:gd name="connsiteY3" fmla="*/ 139003 h 633083"/>
                <a:gd name="connsiteX4" fmla="*/ 282135 w 495456"/>
                <a:gd name="connsiteY4" fmla="*/ 20644 h 633083"/>
                <a:gd name="connsiteX5" fmla="*/ 496833 w 495456"/>
                <a:gd name="connsiteY5" fmla="*/ 249105 h 633083"/>
                <a:gd name="connsiteX6" fmla="*/ 496833 w 495456"/>
                <a:gd name="connsiteY6" fmla="*/ 628955 h 633083"/>
                <a:gd name="connsiteX7" fmla="*/ 425267 w 495456"/>
                <a:gd name="connsiteY7" fmla="*/ 628955 h 633083"/>
                <a:gd name="connsiteX8" fmla="*/ 425267 w 495456"/>
                <a:gd name="connsiteY8" fmla="*/ 260115 h 633083"/>
                <a:gd name="connsiteX9" fmla="*/ 276630 w 495456"/>
                <a:gd name="connsiteY9" fmla="*/ 81200 h 633083"/>
                <a:gd name="connsiteX10" fmla="*/ 92210 w 495456"/>
                <a:gd name="connsiteY10" fmla="*/ 282135 h 633083"/>
                <a:gd name="connsiteX11" fmla="*/ 92210 w 495456"/>
                <a:gd name="connsiteY11" fmla="*/ 626203 h 633083"/>
                <a:gd name="connsiteX12" fmla="*/ 20644 w 495456"/>
                <a:gd name="connsiteY12" fmla="*/ 626203 h 633083"/>
                <a:gd name="connsiteX13" fmla="*/ 20644 w 495456"/>
                <a:gd name="connsiteY13" fmla="*/ 37159 h 633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5456" h="633083">
                  <a:moveTo>
                    <a:pt x="20644" y="37159"/>
                  </a:moveTo>
                  <a:lnTo>
                    <a:pt x="92210" y="37159"/>
                  </a:lnTo>
                  <a:lnTo>
                    <a:pt x="92210" y="139003"/>
                  </a:lnTo>
                  <a:lnTo>
                    <a:pt x="94963" y="139003"/>
                  </a:lnTo>
                  <a:cubicBezTo>
                    <a:pt x="122488" y="67437"/>
                    <a:pt x="199559" y="20644"/>
                    <a:pt x="282135" y="20644"/>
                  </a:cubicBezTo>
                  <a:cubicBezTo>
                    <a:pt x="447288" y="20644"/>
                    <a:pt x="496833" y="108725"/>
                    <a:pt x="496833" y="249105"/>
                  </a:cubicBezTo>
                  <a:lnTo>
                    <a:pt x="496833" y="628955"/>
                  </a:lnTo>
                  <a:lnTo>
                    <a:pt x="425267" y="628955"/>
                  </a:lnTo>
                  <a:lnTo>
                    <a:pt x="425267" y="260115"/>
                  </a:lnTo>
                  <a:cubicBezTo>
                    <a:pt x="425267" y="158271"/>
                    <a:pt x="392237" y="81200"/>
                    <a:pt x="276630" y="81200"/>
                  </a:cubicBezTo>
                  <a:cubicBezTo>
                    <a:pt x="163776" y="81200"/>
                    <a:pt x="94963" y="169281"/>
                    <a:pt x="92210" y="282135"/>
                  </a:cubicBezTo>
                  <a:lnTo>
                    <a:pt x="92210" y="626203"/>
                  </a:lnTo>
                  <a:lnTo>
                    <a:pt x="20644" y="626203"/>
                  </a:lnTo>
                  <a:lnTo>
                    <a:pt x="20644" y="37159"/>
                  </a:lnTo>
                  <a:close/>
                </a:path>
              </a:pathLst>
            </a:custGeom>
            <a:solidFill>
              <a:schemeClr val="bg1"/>
            </a:solidFill>
            <a:ln w="9525" cap="flat">
              <a:noFill/>
              <a:prstDash val="solid"/>
              <a:miter/>
            </a:ln>
          </p:spPr>
          <p:txBody>
            <a:bodyPr rtlCol="0" anchor="ctr"/>
            <a:lstStyle/>
            <a:p>
              <a:endParaRPr lang="en-GB" dirty="0"/>
            </a:p>
          </p:txBody>
        </p:sp>
        <p:sp>
          <p:nvSpPr>
            <p:cNvPr id="43" name="Freeform: Shape 42">
              <a:extLst>
                <a:ext uri="{FF2B5EF4-FFF2-40B4-BE49-F238E27FC236}">
                  <a16:creationId xmlns:a16="http://schemas.microsoft.com/office/drawing/2014/main" id="{EC217B49-70CC-4D78-AED0-18A9A28B3500}"/>
                </a:ext>
              </a:extLst>
            </p:cNvPr>
            <p:cNvSpPr/>
            <p:nvPr/>
          </p:nvSpPr>
          <p:spPr bwMode="black">
            <a:xfrm>
              <a:off x="5340834" y="686158"/>
              <a:ext cx="495457" cy="633084"/>
            </a:xfrm>
            <a:custGeom>
              <a:avLst/>
              <a:gdLst>
                <a:gd name="connsiteX0" fmla="*/ 20644 w 495456"/>
                <a:gd name="connsiteY0" fmla="*/ 37159 h 633083"/>
                <a:gd name="connsiteX1" fmla="*/ 92210 w 495456"/>
                <a:gd name="connsiteY1" fmla="*/ 37159 h 633083"/>
                <a:gd name="connsiteX2" fmla="*/ 92210 w 495456"/>
                <a:gd name="connsiteY2" fmla="*/ 139003 h 633083"/>
                <a:gd name="connsiteX3" fmla="*/ 94963 w 495456"/>
                <a:gd name="connsiteY3" fmla="*/ 139003 h 633083"/>
                <a:gd name="connsiteX4" fmla="*/ 282135 w 495456"/>
                <a:gd name="connsiteY4" fmla="*/ 20644 h 633083"/>
                <a:gd name="connsiteX5" fmla="*/ 496833 w 495456"/>
                <a:gd name="connsiteY5" fmla="*/ 249105 h 633083"/>
                <a:gd name="connsiteX6" fmla="*/ 496833 w 495456"/>
                <a:gd name="connsiteY6" fmla="*/ 628955 h 633083"/>
                <a:gd name="connsiteX7" fmla="*/ 425267 w 495456"/>
                <a:gd name="connsiteY7" fmla="*/ 628955 h 633083"/>
                <a:gd name="connsiteX8" fmla="*/ 425267 w 495456"/>
                <a:gd name="connsiteY8" fmla="*/ 260115 h 633083"/>
                <a:gd name="connsiteX9" fmla="*/ 276630 w 495456"/>
                <a:gd name="connsiteY9" fmla="*/ 81200 h 633083"/>
                <a:gd name="connsiteX10" fmla="*/ 92210 w 495456"/>
                <a:gd name="connsiteY10" fmla="*/ 284888 h 633083"/>
                <a:gd name="connsiteX11" fmla="*/ 92210 w 495456"/>
                <a:gd name="connsiteY11" fmla="*/ 628955 h 633083"/>
                <a:gd name="connsiteX12" fmla="*/ 20644 w 495456"/>
                <a:gd name="connsiteY12" fmla="*/ 628955 h 633083"/>
                <a:gd name="connsiteX13" fmla="*/ 20644 w 495456"/>
                <a:gd name="connsiteY13" fmla="*/ 37159 h 633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5456" h="633083">
                  <a:moveTo>
                    <a:pt x="20644" y="37159"/>
                  </a:moveTo>
                  <a:lnTo>
                    <a:pt x="92210" y="37159"/>
                  </a:lnTo>
                  <a:lnTo>
                    <a:pt x="92210" y="139003"/>
                  </a:lnTo>
                  <a:lnTo>
                    <a:pt x="94963" y="139003"/>
                  </a:lnTo>
                  <a:cubicBezTo>
                    <a:pt x="122488" y="67437"/>
                    <a:pt x="199559" y="20644"/>
                    <a:pt x="282135" y="20644"/>
                  </a:cubicBezTo>
                  <a:cubicBezTo>
                    <a:pt x="447288" y="20644"/>
                    <a:pt x="496833" y="108725"/>
                    <a:pt x="496833" y="249105"/>
                  </a:cubicBezTo>
                  <a:lnTo>
                    <a:pt x="496833" y="628955"/>
                  </a:lnTo>
                  <a:lnTo>
                    <a:pt x="425267" y="628955"/>
                  </a:lnTo>
                  <a:lnTo>
                    <a:pt x="425267" y="260115"/>
                  </a:lnTo>
                  <a:cubicBezTo>
                    <a:pt x="425267" y="158271"/>
                    <a:pt x="392237" y="81200"/>
                    <a:pt x="276630" y="81200"/>
                  </a:cubicBezTo>
                  <a:cubicBezTo>
                    <a:pt x="163776" y="81200"/>
                    <a:pt x="94963" y="169281"/>
                    <a:pt x="92210" y="284888"/>
                  </a:cubicBezTo>
                  <a:lnTo>
                    <a:pt x="92210" y="628955"/>
                  </a:lnTo>
                  <a:lnTo>
                    <a:pt x="20644" y="628955"/>
                  </a:lnTo>
                  <a:lnTo>
                    <a:pt x="20644" y="37159"/>
                  </a:lnTo>
                  <a:close/>
                </a:path>
              </a:pathLst>
            </a:custGeom>
            <a:solidFill>
              <a:schemeClr val="bg1"/>
            </a:solidFill>
            <a:ln w="9525" cap="flat">
              <a:noFill/>
              <a:prstDash val="solid"/>
              <a:miter/>
            </a:ln>
          </p:spPr>
          <p:txBody>
            <a:bodyPr rtlCol="0" anchor="ctr"/>
            <a:lstStyle/>
            <a:p>
              <a:endParaRPr lang="en-GB" dirty="0"/>
            </a:p>
          </p:txBody>
        </p:sp>
        <p:sp>
          <p:nvSpPr>
            <p:cNvPr id="44" name="Freeform: Shape 43">
              <a:extLst>
                <a:ext uri="{FF2B5EF4-FFF2-40B4-BE49-F238E27FC236}">
                  <a16:creationId xmlns:a16="http://schemas.microsoft.com/office/drawing/2014/main" id="{7021449B-89FF-4452-B2AC-A01CC925A3F6}"/>
                </a:ext>
              </a:extLst>
            </p:cNvPr>
            <p:cNvSpPr/>
            <p:nvPr/>
          </p:nvSpPr>
          <p:spPr bwMode="black">
            <a:xfrm>
              <a:off x="5918867" y="686158"/>
              <a:ext cx="578033" cy="660609"/>
            </a:xfrm>
            <a:custGeom>
              <a:avLst/>
              <a:gdLst>
                <a:gd name="connsiteX0" fmla="*/ 430772 w 578033"/>
                <a:gd name="connsiteY0" fmla="*/ 304156 h 660609"/>
                <a:gd name="connsiteX1" fmla="*/ 430772 w 578033"/>
                <a:gd name="connsiteY1" fmla="*/ 304156 h 660609"/>
                <a:gd name="connsiteX2" fmla="*/ 367464 w 578033"/>
                <a:gd name="connsiteY2" fmla="*/ 331681 h 660609"/>
                <a:gd name="connsiteX3" fmla="*/ 94963 w 578033"/>
                <a:gd name="connsiteY3" fmla="*/ 466555 h 660609"/>
                <a:gd name="connsiteX4" fmla="*/ 227084 w 578033"/>
                <a:gd name="connsiteY4" fmla="*/ 582162 h 660609"/>
                <a:gd name="connsiteX5" fmla="*/ 430772 w 578033"/>
                <a:gd name="connsiteY5" fmla="*/ 397742 h 660609"/>
                <a:gd name="connsiteX6" fmla="*/ 430772 w 578033"/>
                <a:gd name="connsiteY6" fmla="*/ 304156 h 660609"/>
                <a:gd name="connsiteX7" fmla="*/ 48169 w 578033"/>
                <a:gd name="connsiteY7" fmla="*/ 218827 h 660609"/>
                <a:gd name="connsiteX8" fmla="*/ 284888 w 578033"/>
                <a:gd name="connsiteY8" fmla="*/ 20644 h 660609"/>
                <a:gd name="connsiteX9" fmla="*/ 502338 w 578033"/>
                <a:gd name="connsiteY9" fmla="*/ 210569 h 660609"/>
                <a:gd name="connsiteX10" fmla="*/ 502338 w 578033"/>
                <a:gd name="connsiteY10" fmla="*/ 524359 h 660609"/>
                <a:gd name="connsiteX11" fmla="*/ 543626 w 578033"/>
                <a:gd name="connsiteY11" fmla="*/ 568399 h 660609"/>
                <a:gd name="connsiteX12" fmla="*/ 565647 w 578033"/>
                <a:gd name="connsiteY12" fmla="*/ 562894 h 660609"/>
                <a:gd name="connsiteX13" fmla="*/ 565647 w 578033"/>
                <a:gd name="connsiteY13" fmla="*/ 623450 h 660609"/>
                <a:gd name="connsiteX14" fmla="*/ 518854 w 578033"/>
                <a:gd name="connsiteY14" fmla="*/ 628955 h 660609"/>
                <a:gd name="connsiteX15" fmla="*/ 433525 w 578033"/>
                <a:gd name="connsiteY15" fmla="*/ 527111 h 660609"/>
                <a:gd name="connsiteX16" fmla="*/ 430772 w 578033"/>
                <a:gd name="connsiteY16" fmla="*/ 527111 h 660609"/>
                <a:gd name="connsiteX17" fmla="*/ 216074 w 578033"/>
                <a:gd name="connsiteY17" fmla="*/ 648223 h 660609"/>
                <a:gd name="connsiteX18" fmla="*/ 20644 w 578033"/>
                <a:gd name="connsiteY18" fmla="*/ 474813 h 660609"/>
                <a:gd name="connsiteX19" fmla="*/ 334433 w 578033"/>
                <a:gd name="connsiteY19" fmla="*/ 284888 h 660609"/>
                <a:gd name="connsiteX20" fmla="*/ 425267 w 578033"/>
                <a:gd name="connsiteY20" fmla="*/ 205064 h 660609"/>
                <a:gd name="connsiteX21" fmla="*/ 271125 w 578033"/>
                <a:gd name="connsiteY21" fmla="*/ 83952 h 660609"/>
                <a:gd name="connsiteX22" fmla="*/ 114230 w 578033"/>
                <a:gd name="connsiteY22" fmla="*/ 221579 h 660609"/>
                <a:gd name="connsiteX23" fmla="*/ 48169 w 578033"/>
                <a:gd name="connsiteY23" fmla="*/ 221579 h 660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78033" h="660609">
                  <a:moveTo>
                    <a:pt x="430772" y="304156"/>
                  </a:moveTo>
                  <a:lnTo>
                    <a:pt x="430772" y="304156"/>
                  </a:lnTo>
                  <a:cubicBezTo>
                    <a:pt x="419762" y="320671"/>
                    <a:pt x="386732" y="326176"/>
                    <a:pt x="367464" y="331681"/>
                  </a:cubicBezTo>
                  <a:cubicBezTo>
                    <a:pt x="246352" y="353701"/>
                    <a:pt x="94963" y="350949"/>
                    <a:pt x="94963" y="466555"/>
                  </a:cubicBezTo>
                  <a:cubicBezTo>
                    <a:pt x="94963" y="538121"/>
                    <a:pt x="158271" y="582162"/>
                    <a:pt x="227084" y="582162"/>
                  </a:cubicBezTo>
                  <a:cubicBezTo>
                    <a:pt x="337186" y="582162"/>
                    <a:pt x="433525" y="513348"/>
                    <a:pt x="430772" y="397742"/>
                  </a:cubicBezTo>
                  <a:lnTo>
                    <a:pt x="430772" y="304156"/>
                  </a:lnTo>
                  <a:close/>
                  <a:moveTo>
                    <a:pt x="48169" y="218827"/>
                  </a:moveTo>
                  <a:cubicBezTo>
                    <a:pt x="56427" y="81200"/>
                    <a:pt x="152766" y="20644"/>
                    <a:pt x="284888" y="20644"/>
                  </a:cubicBezTo>
                  <a:cubicBezTo>
                    <a:pt x="389484" y="20644"/>
                    <a:pt x="502338" y="53675"/>
                    <a:pt x="502338" y="210569"/>
                  </a:cubicBezTo>
                  <a:lnTo>
                    <a:pt x="502338" y="524359"/>
                  </a:lnTo>
                  <a:cubicBezTo>
                    <a:pt x="502338" y="551884"/>
                    <a:pt x="516101" y="568399"/>
                    <a:pt x="543626" y="568399"/>
                  </a:cubicBezTo>
                  <a:cubicBezTo>
                    <a:pt x="551884" y="568399"/>
                    <a:pt x="560141" y="565647"/>
                    <a:pt x="565647" y="562894"/>
                  </a:cubicBezTo>
                  <a:lnTo>
                    <a:pt x="565647" y="623450"/>
                  </a:lnTo>
                  <a:cubicBezTo>
                    <a:pt x="549131" y="626203"/>
                    <a:pt x="538121" y="628955"/>
                    <a:pt x="518854" y="628955"/>
                  </a:cubicBezTo>
                  <a:cubicBezTo>
                    <a:pt x="447288" y="628955"/>
                    <a:pt x="433525" y="587667"/>
                    <a:pt x="433525" y="527111"/>
                  </a:cubicBezTo>
                  <a:lnTo>
                    <a:pt x="430772" y="527111"/>
                  </a:lnTo>
                  <a:cubicBezTo>
                    <a:pt x="381227" y="604182"/>
                    <a:pt x="328928" y="648223"/>
                    <a:pt x="216074" y="648223"/>
                  </a:cubicBezTo>
                  <a:cubicBezTo>
                    <a:pt x="108725" y="648223"/>
                    <a:pt x="20644" y="593172"/>
                    <a:pt x="20644" y="474813"/>
                  </a:cubicBezTo>
                  <a:cubicBezTo>
                    <a:pt x="20644" y="309661"/>
                    <a:pt x="180291" y="304156"/>
                    <a:pt x="334433" y="284888"/>
                  </a:cubicBezTo>
                  <a:cubicBezTo>
                    <a:pt x="392237" y="279383"/>
                    <a:pt x="425267" y="271125"/>
                    <a:pt x="425267" y="205064"/>
                  </a:cubicBezTo>
                  <a:cubicBezTo>
                    <a:pt x="425267" y="108725"/>
                    <a:pt x="356454" y="83952"/>
                    <a:pt x="271125" y="83952"/>
                  </a:cubicBezTo>
                  <a:cubicBezTo>
                    <a:pt x="183044" y="83952"/>
                    <a:pt x="116983" y="125240"/>
                    <a:pt x="114230" y="221579"/>
                  </a:cubicBezTo>
                  <a:lnTo>
                    <a:pt x="48169" y="221579"/>
                  </a:lnTo>
                  <a:close/>
                </a:path>
              </a:pathLst>
            </a:custGeom>
            <a:solidFill>
              <a:schemeClr val="bg1"/>
            </a:solidFill>
            <a:ln w="9525" cap="flat">
              <a:noFill/>
              <a:prstDash val="solid"/>
              <a:miter/>
            </a:ln>
          </p:spPr>
          <p:txBody>
            <a:bodyPr rtlCol="0" anchor="ctr"/>
            <a:lstStyle/>
            <a:p>
              <a:endParaRPr lang="en-GB" dirty="0"/>
            </a:p>
          </p:txBody>
        </p:sp>
        <p:sp>
          <p:nvSpPr>
            <p:cNvPr id="45" name="Freeform: Shape 44">
              <a:extLst>
                <a:ext uri="{FF2B5EF4-FFF2-40B4-BE49-F238E27FC236}">
                  <a16:creationId xmlns:a16="http://schemas.microsoft.com/office/drawing/2014/main" id="{A63DE190-5910-4A04-8831-912E7B4D07E0}"/>
                </a:ext>
              </a:extLst>
            </p:cNvPr>
            <p:cNvSpPr/>
            <p:nvPr/>
          </p:nvSpPr>
          <p:spPr bwMode="black">
            <a:xfrm>
              <a:off x="6582229" y="476965"/>
              <a:ext cx="110102" cy="853287"/>
            </a:xfrm>
            <a:custGeom>
              <a:avLst/>
              <a:gdLst>
                <a:gd name="connsiteX0" fmla="*/ 20644 w 110101"/>
                <a:gd name="connsiteY0" fmla="*/ 20644 h 853286"/>
                <a:gd name="connsiteX1" fmla="*/ 92210 w 110101"/>
                <a:gd name="connsiteY1" fmla="*/ 20644 h 853286"/>
                <a:gd name="connsiteX2" fmla="*/ 92210 w 110101"/>
                <a:gd name="connsiteY2" fmla="*/ 838148 h 853286"/>
                <a:gd name="connsiteX3" fmla="*/ 20644 w 110101"/>
                <a:gd name="connsiteY3" fmla="*/ 838148 h 853286"/>
              </a:gdLst>
              <a:ahLst/>
              <a:cxnLst>
                <a:cxn ang="0">
                  <a:pos x="connsiteX0" y="connsiteY0"/>
                </a:cxn>
                <a:cxn ang="0">
                  <a:pos x="connsiteX1" y="connsiteY1"/>
                </a:cxn>
                <a:cxn ang="0">
                  <a:pos x="connsiteX2" y="connsiteY2"/>
                </a:cxn>
                <a:cxn ang="0">
                  <a:pos x="connsiteX3" y="connsiteY3"/>
                </a:cxn>
              </a:cxnLst>
              <a:rect l="l" t="t" r="r" b="b"/>
              <a:pathLst>
                <a:path w="110101" h="853286">
                  <a:moveTo>
                    <a:pt x="20644" y="20644"/>
                  </a:moveTo>
                  <a:lnTo>
                    <a:pt x="92210" y="20644"/>
                  </a:lnTo>
                  <a:lnTo>
                    <a:pt x="92210" y="838148"/>
                  </a:lnTo>
                  <a:lnTo>
                    <a:pt x="20644" y="838148"/>
                  </a:lnTo>
                  <a:close/>
                </a:path>
              </a:pathLst>
            </a:custGeom>
            <a:solidFill>
              <a:schemeClr val="bg1"/>
            </a:solidFill>
            <a:ln w="9525" cap="flat">
              <a:noFill/>
              <a:prstDash val="solid"/>
              <a:miter/>
            </a:ln>
          </p:spPr>
          <p:txBody>
            <a:bodyPr rtlCol="0" anchor="ctr"/>
            <a:lstStyle/>
            <a:p>
              <a:endParaRPr lang="en-GB" dirty="0"/>
            </a:p>
          </p:txBody>
        </p:sp>
        <p:sp>
          <p:nvSpPr>
            <p:cNvPr id="46" name="Freeform: Shape 45">
              <a:extLst>
                <a:ext uri="{FF2B5EF4-FFF2-40B4-BE49-F238E27FC236}">
                  <a16:creationId xmlns:a16="http://schemas.microsoft.com/office/drawing/2014/main" id="{CC513A30-DC41-4B70-B474-B7F9882045F1}"/>
                </a:ext>
              </a:extLst>
            </p:cNvPr>
            <p:cNvSpPr/>
            <p:nvPr/>
          </p:nvSpPr>
          <p:spPr bwMode="black">
            <a:xfrm>
              <a:off x="6582229" y="476965"/>
              <a:ext cx="110102" cy="853287"/>
            </a:xfrm>
            <a:custGeom>
              <a:avLst/>
              <a:gdLst>
                <a:gd name="connsiteX0" fmla="*/ 20644 w 110101"/>
                <a:gd name="connsiteY0" fmla="*/ 20644 h 853286"/>
                <a:gd name="connsiteX1" fmla="*/ 92210 w 110101"/>
                <a:gd name="connsiteY1" fmla="*/ 20644 h 853286"/>
                <a:gd name="connsiteX2" fmla="*/ 92210 w 110101"/>
                <a:gd name="connsiteY2" fmla="*/ 838148 h 853286"/>
                <a:gd name="connsiteX3" fmla="*/ 20644 w 110101"/>
                <a:gd name="connsiteY3" fmla="*/ 838148 h 853286"/>
              </a:gdLst>
              <a:ahLst/>
              <a:cxnLst>
                <a:cxn ang="0">
                  <a:pos x="connsiteX0" y="connsiteY0"/>
                </a:cxn>
                <a:cxn ang="0">
                  <a:pos x="connsiteX1" y="connsiteY1"/>
                </a:cxn>
                <a:cxn ang="0">
                  <a:pos x="connsiteX2" y="connsiteY2"/>
                </a:cxn>
                <a:cxn ang="0">
                  <a:pos x="connsiteX3" y="connsiteY3"/>
                </a:cxn>
              </a:cxnLst>
              <a:rect l="l" t="t" r="r" b="b"/>
              <a:pathLst>
                <a:path w="110101" h="853286">
                  <a:moveTo>
                    <a:pt x="20644" y="20644"/>
                  </a:moveTo>
                  <a:lnTo>
                    <a:pt x="92210" y="20644"/>
                  </a:lnTo>
                  <a:lnTo>
                    <a:pt x="92210" y="838148"/>
                  </a:lnTo>
                  <a:lnTo>
                    <a:pt x="20644" y="838148"/>
                  </a:lnTo>
                  <a:close/>
                </a:path>
              </a:pathLst>
            </a:custGeom>
            <a:solidFill>
              <a:schemeClr val="bg1"/>
            </a:solidFill>
            <a:ln w="9525" cap="flat">
              <a:noFill/>
              <a:prstDash val="solid"/>
              <a:miter/>
            </a:ln>
          </p:spPr>
          <p:txBody>
            <a:bodyPr rtlCol="0" anchor="ctr"/>
            <a:lstStyle/>
            <a:p>
              <a:endParaRPr lang="en-GB" dirty="0"/>
            </a:p>
          </p:txBody>
        </p:sp>
        <p:sp>
          <p:nvSpPr>
            <p:cNvPr id="47" name="Freeform: Shape 46">
              <a:extLst>
                <a:ext uri="{FF2B5EF4-FFF2-40B4-BE49-F238E27FC236}">
                  <a16:creationId xmlns:a16="http://schemas.microsoft.com/office/drawing/2014/main" id="{04BE96A6-616D-4E71-8D2F-943A0D187F8C}"/>
                </a:ext>
              </a:extLst>
            </p:cNvPr>
            <p:cNvSpPr/>
            <p:nvPr/>
          </p:nvSpPr>
          <p:spPr bwMode="black">
            <a:xfrm>
              <a:off x="6766649" y="666890"/>
              <a:ext cx="605559" cy="908338"/>
            </a:xfrm>
            <a:custGeom>
              <a:avLst/>
              <a:gdLst>
                <a:gd name="connsiteX0" fmla="*/ 312413 w 605558"/>
                <a:gd name="connsiteY0" fmla="*/ 516101 h 908337"/>
                <a:gd name="connsiteX1" fmla="*/ 447288 w 605558"/>
                <a:gd name="connsiteY1" fmla="*/ 339939 h 908337"/>
                <a:gd name="connsiteX2" fmla="*/ 309661 w 605558"/>
                <a:gd name="connsiteY2" fmla="*/ 161024 h 908337"/>
                <a:gd name="connsiteX3" fmla="*/ 185796 w 605558"/>
                <a:gd name="connsiteY3" fmla="*/ 345444 h 908337"/>
                <a:gd name="connsiteX4" fmla="*/ 312413 w 605558"/>
                <a:gd name="connsiteY4" fmla="*/ 516101 h 908337"/>
                <a:gd name="connsiteX5" fmla="*/ 604182 w 605558"/>
                <a:gd name="connsiteY5" fmla="*/ 37159 h 908337"/>
                <a:gd name="connsiteX6" fmla="*/ 604182 w 605558"/>
                <a:gd name="connsiteY6" fmla="*/ 615192 h 908337"/>
                <a:gd name="connsiteX7" fmla="*/ 298650 w 605558"/>
                <a:gd name="connsiteY7" fmla="*/ 895951 h 908337"/>
                <a:gd name="connsiteX8" fmla="*/ 34407 w 605558"/>
                <a:gd name="connsiteY8" fmla="*/ 714284 h 908337"/>
                <a:gd name="connsiteX9" fmla="*/ 207816 w 605558"/>
                <a:gd name="connsiteY9" fmla="*/ 714284 h 908337"/>
                <a:gd name="connsiteX10" fmla="*/ 320671 w 605558"/>
                <a:gd name="connsiteY10" fmla="*/ 774840 h 908337"/>
                <a:gd name="connsiteX11" fmla="*/ 447288 w 605558"/>
                <a:gd name="connsiteY11" fmla="*/ 634460 h 908337"/>
                <a:gd name="connsiteX12" fmla="*/ 447288 w 605558"/>
                <a:gd name="connsiteY12" fmla="*/ 560142 h 908337"/>
                <a:gd name="connsiteX13" fmla="*/ 444535 w 605558"/>
                <a:gd name="connsiteY13" fmla="*/ 557389 h 908337"/>
                <a:gd name="connsiteX14" fmla="*/ 282135 w 605558"/>
                <a:gd name="connsiteY14" fmla="*/ 648223 h 908337"/>
                <a:gd name="connsiteX15" fmla="*/ 20644 w 605558"/>
                <a:gd name="connsiteY15" fmla="*/ 334433 h 908337"/>
                <a:gd name="connsiteX16" fmla="*/ 271125 w 605558"/>
                <a:gd name="connsiteY16" fmla="*/ 20644 h 908337"/>
                <a:gd name="connsiteX17" fmla="*/ 447288 w 605558"/>
                <a:gd name="connsiteY17" fmla="*/ 127993 h 908337"/>
                <a:gd name="connsiteX18" fmla="*/ 450040 w 605558"/>
                <a:gd name="connsiteY18" fmla="*/ 127993 h 908337"/>
                <a:gd name="connsiteX19" fmla="*/ 450040 w 605558"/>
                <a:gd name="connsiteY19" fmla="*/ 37159 h 908337"/>
                <a:gd name="connsiteX20" fmla="*/ 604182 w 605558"/>
                <a:gd name="connsiteY20" fmla="*/ 37159 h 908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5558" h="908337">
                  <a:moveTo>
                    <a:pt x="312413" y="516101"/>
                  </a:moveTo>
                  <a:cubicBezTo>
                    <a:pt x="419762" y="516101"/>
                    <a:pt x="447288" y="422515"/>
                    <a:pt x="447288" y="339939"/>
                  </a:cubicBezTo>
                  <a:cubicBezTo>
                    <a:pt x="447288" y="240847"/>
                    <a:pt x="400494" y="161024"/>
                    <a:pt x="309661" y="161024"/>
                  </a:cubicBezTo>
                  <a:cubicBezTo>
                    <a:pt x="251857" y="161024"/>
                    <a:pt x="185796" y="205064"/>
                    <a:pt x="185796" y="345444"/>
                  </a:cubicBezTo>
                  <a:cubicBezTo>
                    <a:pt x="185796" y="422515"/>
                    <a:pt x="216074" y="516101"/>
                    <a:pt x="312413" y="516101"/>
                  </a:cubicBezTo>
                  <a:moveTo>
                    <a:pt x="604182" y="37159"/>
                  </a:moveTo>
                  <a:lnTo>
                    <a:pt x="604182" y="615192"/>
                  </a:lnTo>
                  <a:cubicBezTo>
                    <a:pt x="604182" y="719789"/>
                    <a:pt x="595925" y="895951"/>
                    <a:pt x="298650" y="895951"/>
                  </a:cubicBezTo>
                  <a:cubicBezTo>
                    <a:pt x="174786" y="895951"/>
                    <a:pt x="42664" y="840901"/>
                    <a:pt x="34407" y="714284"/>
                  </a:cubicBezTo>
                  <a:lnTo>
                    <a:pt x="207816" y="714284"/>
                  </a:lnTo>
                  <a:cubicBezTo>
                    <a:pt x="216074" y="744562"/>
                    <a:pt x="227084" y="774840"/>
                    <a:pt x="320671" y="774840"/>
                  </a:cubicBezTo>
                  <a:cubicBezTo>
                    <a:pt x="405999" y="774840"/>
                    <a:pt x="447288" y="733552"/>
                    <a:pt x="447288" y="634460"/>
                  </a:cubicBezTo>
                  <a:lnTo>
                    <a:pt x="447288" y="560142"/>
                  </a:lnTo>
                  <a:lnTo>
                    <a:pt x="444535" y="557389"/>
                  </a:lnTo>
                  <a:cubicBezTo>
                    <a:pt x="419762" y="604182"/>
                    <a:pt x="378474" y="648223"/>
                    <a:pt x="282135" y="648223"/>
                  </a:cubicBezTo>
                  <a:cubicBezTo>
                    <a:pt x="136251" y="648223"/>
                    <a:pt x="20644" y="546379"/>
                    <a:pt x="20644" y="334433"/>
                  </a:cubicBezTo>
                  <a:cubicBezTo>
                    <a:pt x="20644" y="125241"/>
                    <a:pt x="139003" y="20644"/>
                    <a:pt x="271125" y="20644"/>
                  </a:cubicBezTo>
                  <a:cubicBezTo>
                    <a:pt x="383979" y="20644"/>
                    <a:pt x="428019" y="86705"/>
                    <a:pt x="447288" y="127993"/>
                  </a:cubicBezTo>
                  <a:lnTo>
                    <a:pt x="450040" y="127993"/>
                  </a:lnTo>
                  <a:lnTo>
                    <a:pt x="450040" y="37159"/>
                  </a:lnTo>
                  <a:lnTo>
                    <a:pt x="604182" y="37159"/>
                  </a:lnTo>
                  <a:close/>
                </a:path>
              </a:pathLst>
            </a:custGeom>
            <a:solidFill>
              <a:schemeClr val="bg1"/>
            </a:solidFill>
            <a:ln w="9525" cap="flat">
              <a:noFill/>
              <a:prstDash val="solid"/>
              <a:miter/>
            </a:ln>
          </p:spPr>
          <p:txBody>
            <a:bodyPr rtlCol="0" anchor="ctr"/>
            <a:lstStyle/>
            <a:p>
              <a:endParaRPr lang="en-GB" dirty="0"/>
            </a:p>
          </p:txBody>
        </p:sp>
        <p:sp>
          <p:nvSpPr>
            <p:cNvPr id="48" name="Freeform: Shape 47">
              <a:extLst>
                <a:ext uri="{FF2B5EF4-FFF2-40B4-BE49-F238E27FC236}">
                  <a16:creationId xmlns:a16="http://schemas.microsoft.com/office/drawing/2014/main" id="{FC6CE4B4-072A-4577-874A-81871C055E54}"/>
                </a:ext>
              </a:extLst>
            </p:cNvPr>
            <p:cNvSpPr/>
            <p:nvPr/>
          </p:nvSpPr>
          <p:spPr bwMode="black">
            <a:xfrm>
              <a:off x="7485061" y="666890"/>
              <a:ext cx="385355" cy="660609"/>
            </a:xfrm>
            <a:custGeom>
              <a:avLst/>
              <a:gdLst>
                <a:gd name="connsiteX0" fmla="*/ 23397 w 385355"/>
                <a:gd name="connsiteY0" fmla="*/ 37159 h 660609"/>
                <a:gd name="connsiteX1" fmla="*/ 174786 w 385355"/>
                <a:gd name="connsiteY1" fmla="*/ 37159 h 660609"/>
                <a:gd name="connsiteX2" fmla="*/ 174786 w 385355"/>
                <a:gd name="connsiteY2" fmla="*/ 141756 h 660609"/>
                <a:gd name="connsiteX3" fmla="*/ 177539 w 385355"/>
                <a:gd name="connsiteY3" fmla="*/ 141756 h 660609"/>
                <a:gd name="connsiteX4" fmla="*/ 342691 w 385355"/>
                <a:gd name="connsiteY4" fmla="*/ 20644 h 660609"/>
                <a:gd name="connsiteX5" fmla="*/ 372969 w 385355"/>
                <a:gd name="connsiteY5" fmla="*/ 23397 h 660609"/>
                <a:gd name="connsiteX6" fmla="*/ 372969 w 385355"/>
                <a:gd name="connsiteY6" fmla="*/ 185796 h 660609"/>
                <a:gd name="connsiteX7" fmla="*/ 326176 w 385355"/>
                <a:gd name="connsiteY7" fmla="*/ 183044 h 660609"/>
                <a:gd name="connsiteX8" fmla="*/ 180291 w 385355"/>
                <a:gd name="connsiteY8" fmla="*/ 328928 h 660609"/>
                <a:gd name="connsiteX9" fmla="*/ 180291 w 385355"/>
                <a:gd name="connsiteY9" fmla="*/ 645470 h 660609"/>
                <a:gd name="connsiteX10" fmla="*/ 20644 w 385355"/>
                <a:gd name="connsiteY10" fmla="*/ 645470 h 660609"/>
                <a:gd name="connsiteX11" fmla="*/ 20644 w 385355"/>
                <a:gd name="connsiteY11" fmla="*/ 37159 h 660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5355" h="660609">
                  <a:moveTo>
                    <a:pt x="23397" y="37159"/>
                  </a:moveTo>
                  <a:lnTo>
                    <a:pt x="174786" y="37159"/>
                  </a:lnTo>
                  <a:lnTo>
                    <a:pt x="174786" y="141756"/>
                  </a:lnTo>
                  <a:lnTo>
                    <a:pt x="177539" y="141756"/>
                  </a:lnTo>
                  <a:cubicBezTo>
                    <a:pt x="210569" y="81200"/>
                    <a:pt x="246352" y="20644"/>
                    <a:pt x="342691" y="20644"/>
                  </a:cubicBezTo>
                  <a:cubicBezTo>
                    <a:pt x="353701" y="20644"/>
                    <a:pt x="361959" y="20644"/>
                    <a:pt x="372969" y="23397"/>
                  </a:cubicBezTo>
                  <a:lnTo>
                    <a:pt x="372969" y="185796"/>
                  </a:lnTo>
                  <a:cubicBezTo>
                    <a:pt x="359206" y="183044"/>
                    <a:pt x="342691" y="183044"/>
                    <a:pt x="326176" y="183044"/>
                  </a:cubicBezTo>
                  <a:cubicBezTo>
                    <a:pt x="202312" y="183044"/>
                    <a:pt x="180291" y="260115"/>
                    <a:pt x="180291" y="328928"/>
                  </a:cubicBezTo>
                  <a:lnTo>
                    <a:pt x="180291" y="645470"/>
                  </a:lnTo>
                  <a:lnTo>
                    <a:pt x="20644" y="645470"/>
                  </a:lnTo>
                  <a:lnTo>
                    <a:pt x="20644" y="37159"/>
                  </a:lnTo>
                  <a:close/>
                </a:path>
              </a:pathLst>
            </a:custGeom>
            <a:solidFill>
              <a:schemeClr val="bg1"/>
            </a:solidFill>
            <a:ln w="9525" cap="flat">
              <a:noFill/>
              <a:prstDash val="solid"/>
              <a:miter/>
            </a:ln>
          </p:spPr>
          <p:txBody>
            <a:bodyPr rtlCol="0" anchor="ctr"/>
            <a:lstStyle/>
            <a:p>
              <a:endParaRPr lang="en-GB" dirty="0"/>
            </a:p>
          </p:txBody>
        </p:sp>
        <p:sp>
          <p:nvSpPr>
            <p:cNvPr id="49" name="Freeform: Shape 48">
              <a:extLst>
                <a:ext uri="{FF2B5EF4-FFF2-40B4-BE49-F238E27FC236}">
                  <a16:creationId xmlns:a16="http://schemas.microsoft.com/office/drawing/2014/main" id="{CC62C249-90CE-45DC-8B3D-A3EF2B7862C4}"/>
                </a:ext>
              </a:extLst>
            </p:cNvPr>
            <p:cNvSpPr/>
            <p:nvPr/>
          </p:nvSpPr>
          <p:spPr bwMode="black">
            <a:xfrm>
              <a:off x="8206226" y="471460"/>
              <a:ext cx="633084" cy="853287"/>
            </a:xfrm>
            <a:custGeom>
              <a:avLst/>
              <a:gdLst>
                <a:gd name="connsiteX0" fmla="*/ 320671 w 633083"/>
                <a:gd name="connsiteY0" fmla="*/ 725294 h 853286"/>
                <a:gd name="connsiteX1" fmla="*/ 461050 w 633083"/>
                <a:gd name="connsiteY1" fmla="*/ 549131 h 853286"/>
                <a:gd name="connsiteX2" fmla="*/ 323423 w 633083"/>
                <a:gd name="connsiteY2" fmla="*/ 353701 h 853286"/>
                <a:gd name="connsiteX3" fmla="*/ 188549 w 633083"/>
                <a:gd name="connsiteY3" fmla="*/ 540874 h 853286"/>
                <a:gd name="connsiteX4" fmla="*/ 320671 w 633083"/>
                <a:gd name="connsiteY4" fmla="*/ 725294 h 853286"/>
                <a:gd name="connsiteX5" fmla="*/ 612440 w 633083"/>
                <a:gd name="connsiteY5" fmla="*/ 840901 h 853286"/>
                <a:gd name="connsiteX6" fmla="*/ 455545 w 633083"/>
                <a:gd name="connsiteY6" fmla="*/ 840901 h 853286"/>
                <a:gd name="connsiteX7" fmla="*/ 455545 w 633083"/>
                <a:gd name="connsiteY7" fmla="*/ 763829 h 853286"/>
                <a:gd name="connsiteX8" fmla="*/ 452793 w 633083"/>
                <a:gd name="connsiteY8" fmla="*/ 763829 h 853286"/>
                <a:gd name="connsiteX9" fmla="*/ 276630 w 633083"/>
                <a:gd name="connsiteY9" fmla="*/ 857416 h 853286"/>
                <a:gd name="connsiteX10" fmla="*/ 20644 w 633083"/>
                <a:gd name="connsiteY10" fmla="*/ 529864 h 853286"/>
                <a:gd name="connsiteX11" fmla="*/ 271125 w 633083"/>
                <a:gd name="connsiteY11" fmla="*/ 216074 h 853286"/>
                <a:gd name="connsiteX12" fmla="*/ 447288 w 633083"/>
                <a:gd name="connsiteY12" fmla="*/ 309661 h 853286"/>
                <a:gd name="connsiteX13" fmla="*/ 450040 w 633083"/>
                <a:gd name="connsiteY13" fmla="*/ 309661 h 853286"/>
                <a:gd name="connsiteX14" fmla="*/ 450040 w 633083"/>
                <a:gd name="connsiteY14" fmla="*/ 20644 h 853286"/>
                <a:gd name="connsiteX15" fmla="*/ 609688 w 633083"/>
                <a:gd name="connsiteY15" fmla="*/ 20644 h 853286"/>
                <a:gd name="connsiteX16" fmla="*/ 609688 w 633083"/>
                <a:gd name="connsiteY16" fmla="*/ 840901 h 853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3083" h="853286">
                  <a:moveTo>
                    <a:pt x="320671" y="725294"/>
                  </a:moveTo>
                  <a:cubicBezTo>
                    <a:pt x="422515" y="725294"/>
                    <a:pt x="461050" y="639965"/>
                    <a:pt x="461050" y="549131"/>
                  </a:cubicBezTo>
                  <a:cubicBezTo>
                    <a:pt x="461050" y="452793"/>
                    <a:pt x="433525" y="353701"/>
                    <a:pt x="323423" y="353701"/>
                  </a:cubicBezTo>
                  <a:cubicBezTo>
                    <a:pt x="221579" y="353701"/>
                    <a:pt x="188549" y="444535"/>
                    <a:pt x="188549" y="540874"/>
                  </a:cubicBezTo>
                  <a:cubicBezTo>
                    <a:pt x="188549" y="615192"/>
                    <a:pt x="216074" y="725294"/>
                    <a:pt x="320671" y="725294"/>
                  </a:cubicBezTo>
                  <a:moveTo>
                    <a:pt x="612440" y="840901"/>
                  </a:moveTo>
                  <a:lnTo>
                    <a:pt x="455545" y="840901"/>
                  </a:lnTo>
                  <a:lnTo>
                    <a:pt x="455545" y="763829"/>
                  </a:lnTo>
                  <a:lnTo>
                    <a:pt x="452793" y="763829"/>
                  </a:lnTo>
                  <a:cubicBezTo>
                    <a:pt x="414257" y="832643"/>
                    <a:pt x="342691" y="857416"/>
                    <a:pt x="276630" y="857416"/>
                  </a:cubicBezTo>
                  <a:cubicBezTo>
                    <a:pt x="97715" y="857416"/>
                    <a:pt x="20644" y="697769"/>
                    <a:pt x="20644" y="529864"/>
                  </a:cubicBezTo>
                  <a:cubicBezTo>
                    <a:pt x="20644" y="320671"/>
                    <a:pt x="139003" y="216074"/>
                    <a:pt x="271125" y="216074"/>
                  </a:cubicBezTo>
                  <a:cubicBezTo>
                    <a:pt x="372969" y="216074"/>
                    <a:pt x="422515" y="271125"/>
                    <a:pt x="447288" y="309661"/>
                  </a:cubicBezTo>
                  <a:lnTo>
                    <a:pt x="450040" y="309661"/>
                  </a:lnTo>
                  <a:lnTo>
                    <a:pt x="450040" y="20644"/>
                  </a:lnTo>
                  <a:lnTo>
                    <a:pt x="609688" y="20644"/>
                  </a:lnTo>
                  <a:lnTo>
                    <a:pt x="609688" y="840901"/>
                  </a:lnTo>
                  <a:close/>
                </a:path>
              </a:pathLst>
            </a:custGeom>
            <a:solidFill>
              <a:schemeClr val="bg1"/>
            </a:solidFill>
            <a:ln w="9525" cap="flat">
              <a:noFill/>
              <a:prstDash val="solid"/>
              <a:miter/>
            </a:ln>
          </p:spPr>
          <p:txBody>
            <a:bodyPr rtlCol="0" anchor="ctr"/>
            <a:lstStyle/>
            <a:p>
              <a:endParaRPr lang="en-GB" dirty="0"/>
            </a:p>
          </p:txBody>
        </p:sp>
      </p:grpSp>
    </p:spTree>
    <p:extLst>
      <p:ext uri="{BB962C8B-B14F-4D97-AF65-F5344CB8AC3E}">
        <p14:creationId xmlns:p14="http://schemas.microsoft.com/office/powerpoint/2010/main" val="345501122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1" y="1062500"/>
            <a:ext cx="5543400" cy="1877437"/>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Title 2">
            <a:extLst>
              <a:ext uri="{FF2B5EF4-FFF2-40B4-BE49-F238E27FC236}">
                <a16:creationId xmlns:a16="http://schemas.microsoft.com/office/drawing/2014/main" id="{BBF5AF73-3EA7-4347-84EA-D70EBAC2F18F}"/>
              </a:ext>
            </a:extLst>
          </p:cNvPr>
          <p:cNvSpPr>
            <a:spLocks noGrp="1"/>
          </p:cNvSpPr>
          <p:nvPr>
            <p:ph type="title"/>
          </p:nvPr>
        </p:nvSpPr>
        <p:spPr>
          <a:xfrm>
            <a:off x="322780" y="267573"/>
            <a:ext cx="5544620" cy="430887"/>
          </a:xfrm>
        </p:spPr>
        <p:txBody>
          <a:bodyPr/>
          <a:lstStyle/>
          <a:p>
            <a:r>
              <a:rPr lang="en-US"/>
              <a:t>Click to edit Master title style</a:t>
            </a:r>
            <a:endParaRPr lang="en-GB" dirty="0"/>
          </a:p>
        </p:txBody>
      </p:sp>
      <p:sp>
        <p:nvSpPr>
          <p:cNvPr id="10" name="Footer Placeholder 2">
            <a:extLst>
              <a:ext uri="{FF2B5EF4-FFF2-40B4-BE49-F238E27FC236}">
                <a16:creationId xmlns:a16="http://schemas.microsoft.com/office/drawing/2014/main" id="{A415EBFD-084A-4878-8287-2E1A3FCE8DDE}"/>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17" name="Group 16">
            <a:extLst>
              <a:ext uri="{FF2B5EF4-FFF2-40B4-BE49-F238E27FC236}">
                <a16:creationId xmlns:a16="http://schemas.microsoft.com/office/drawing/2014/main" id="{A308CCAE-A613-4894-962F-B9332D979AE1}"/>
              </a:ext>
            </a:extLst>
          </p:cNvPr>
          <p:cNvGrpSpPr/>
          <p:nvPr userDrawn="1"/>
        </p:nvGrpSpPr>
        <p:grpSpPr>
          <a:xfrm>
            <a:off x="9206425" y="0"/>
            <a:ext cx="2029736" cy="2104028"/>
            <a:chOff x="3528102" y="847657"/>
            <a:chExt cx="2029736" cy="2104028"/>
          </a:xfrm>
        </p:grpSpPr>
        <p:sp>
          <p:nvSpPr>
            <p:cNvPr id="18" name="Guidance note">
              <a:extLst>
                <a:ext uri="{FF2B5EF4-FFF2-40B4-BE49-F238E27FC236}">
                  <a16:creationId xmlns:a16="http://schemas.microsoft.com/office/drawing/2014/main" id="{753381CB-CFAD-4C37-9043-05C8A52380A7}"/>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19" name="Group 18">
              <a:extLst>
                <a:ext uri="{FF2B5EF4-FFF2-40B4-BE49-F238E27FC236}">
                  <a16:creationId xmlns:a16="http://schemas.microsoft.com/office/drawing/2014/main" id="{8FA04F91-854A-4895-BD97-24C8BB928F41}"/>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20" name="Picture 3">
                <a:extLst>
                  <a:ext uri="{FF2B5EF4-FFF2-40B4-BE49-F238E27FC236}">
                    <a16:creationId xmlns:a16="http://schemas.microsoft.com/office/drawing/2014/main" id="{9CABB711-E1AB-41A2-A779-C8967E1B90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702CAAD7-0480-4B1D-A46C-986161320307}"/>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199786052"/>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877437"/>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877437"/>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Title 2">
            <a:extLst>
              <a:ext uri="{FF2B5EF4-FFF2-40B4-BE49-F238E27FC236}">
                <a16:creationId xmlns:a16="http://schemas.microsoft.com/office/drawing/2014/main" id="{4042441E-8F2C-4081-9DA0-77F80225EC06}"/>
              </a:ext>
            </a:extLst>
          </p:cNvPr>
          <p:cNvSpPr>
            <a:spLocks noGrp="1"/>
          </p:cNvSpPr>
          <p:nvPr>
            <p:ph type="title"/>
          </p:nvPr>
        </p:nvSpPr>
        <p:spPr/>
        <p:txBody>
          <a:bodyPr/>
          <a:lstStyle/>
          <a:p>
            <a:r>
              <a:rPr lang="en-US"/>
              <a:t>Click to edit Master title style</a:t>
            </a:r>
            <a:endParaRPr lang="en-GB" dirty="0"/>
          </a:p>
        </p:txBody>
      </p:sp>
      <p:sp>
        <p:nvSpPr>
          <p:cNvPr id="11" name="Footer Placeholder 2">
            <a:extLst>
              <a:ext uri="{FF2B5EF4-FFF2-40B4-BE49-F238E27FC236}">
                <a16:creationId xmlns:a16="http://schemas.microsoft.com/office/drawing/2014/main" id="{EB7EAF22-09C0-49C9-9811-75AF4CD21686}"/>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4" name="Group 23">
            <a:extLst>
              <a:ext uri="{FF2B5EF4-FFF2-40B4-BE49-F238E27FC236}">
                <a16:creationId xmlns:a16="http://schemas.microsoft.com/office/drawing/2014/main" id="{96800D90-E2FB-42D1-8CB6-1955ED546129}"/>
              </a:ext>
            </a:extLst>
          </p:cNvPr>
          <p:cNvGrpSpPr/>
          <p:nvPr userDrawn="1"/>
        </p:nvGrpSpPr>
        <p:grpSpPr>
          <a:xfrm>
            <a:off x="9206425" y="0"/>
            <a:ext cx="2029736" cy="2104028"/>
            <a:chOff x="3528102" y="847657"/>
            <a:chExt cx="2029736" cy="2104028"/>
          </a:xfrm>
        </p:grpSpPr>
        <p:sp>
          <p:nvSpPr>
            <p:cNvPr id="25" name="Guidance note">
              <a:extLst>
                <a:ext uri="{FF2B5EF4-FFF2-40B4-BE49-F238E27FC236}">
                  <a16:creationId xmlns:a16="http://schemas.microsoft.com/office/drawing/2014/main" id="{819ED999-6999-46F4-B7A1-EFF10837A570}"/>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6" name="Group 25">
              <a:extLst>
                <a:ext uri="{FF2B5EF4-FFF2-40B4-BE49-F238E27FC236}">
                  <a16:creationId xmlns:a16="http://schemas.microsoft.com/office/drawing/2014/main" id="{1B633B5A-3193-4605-B154-E0B8CB89CCB3}"/>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27" name="Picture 3">
                <a:extLst>
                  <a:ext uri="{FF2B5EF4-FFF2-40B4-BE49-F238E27FC236}">
                    <a16:creationId xmlns:a16="http://schemas.microsoft.com/office/drawing/2014/main" id="{585F499E-E2AE-40D1-BBDA-189BC79FDB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52EE2C4-E482-438A-9070-A14C38B61464}"/>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138366306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877437"/>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96A9E21F-48B1-4B1C-A7BD-A425530A3B2D}"/>
              </a:ext>
            </a:extLst>
          </p:cNvPr>
          <p:cNvSpPr>
            <a:spLocks noGrp="1"/>
          </p:cNvSpPr>
          <p:nvPr>
            <p:ph type="title"/>
          </p:nvPr>
        </p:nvSpPr>
        <p:spPr/>
        <p:txBody>
          <a:bodyPr/>
          <a:lstStyle/>
          <a:p>
            <a:r>
              <a:rPr lang="en-US"/>
              <a:t>Click to edit Master title style</a:t>
            </a:r>
            <a:endParaRPr lang="en-GB" dirty="0"/>
          </a:p>
        </p:txBody>
      </p:sp>
      <p:sp>
        <p:nvSpPr>
          <p:cNvPr id="12" name="Footer Placeholder 2">
            <a:extLst>
              <a:ext uri="{FF2B5EF4-FFF2-40B4-BE49-F238E27FC236}">
                <a16:creationId xmlns:a16="http://schemas.microsoft.com/office/drawing/2014/main" id="{44373E4D-07C5-468F-A7BD-C7AD22C7764C}"/>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33" name="Group 32">
            <a:extLst>
              <a:ext uri="{FF2B5EF4-FFF2-40B4-BE49-F238E27FC236}">
                <a16:creationId xmlns:a16="http://schemas.microsoft.com/office/drawing/2014/main" id="{DBC6F12F-E651-47EF-873C-C4BCFD73026C}"/>
              </a:ext>
            </a:extLst>
          </p:cNvPr>
          <p:cNvGrpSpPr/>
          <p:nvPr userDrawn="1"/>
        </p:nvGrpSpPr>
        <p:grpSpPr>
          <a:xfrm>
            <a:off x="9206425" y="0"/>
            <a:ext cx="2029736" cy="2104028"/>
            <a:chOff x="3528102" y="847657"/>
            <a:chExt cx="2029736" cy="2104028"/>
          </a:xfrm>
        </p:grpSpPr>
        <p:sp>
          <p:nvSpPr>
            <p:cNvPr id="34" name="Guidance note">
              <a:extLst>
                <a:ext uri="{FF2B5EF4-FFF2-40B4-BE49-F238E27FC236}">
                  <a16:creationId xmlns:a16="http://schemas.microsoft.com/office/drawing/2014/main" id="{F95C3436-B6EE-47A5-8CDF-DFC1CEE6A784}"/>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35" name="Group 34">
              <a:extLst>
                <a:ext uri="{FF2B5EF4-FFF2-40B4-BE49-F238E27FC236}">
                  <a16:creationId xmlns:a16="http://schemas.microsoft.com/office/drawing/2014/main" id="{F50E3572-442E-4063-AED5-829AB7EAA7C3}"/>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36" name="Picture 3">
                <a:extLst>
                  <a:ext uri="{FF2B5EF4-FFF2-40B4-BE49-F238E27FC236}">
                    <a16:creationId xmlns:a16="http://schemas.microsoft.com/office/drawing/2014/main" id="{97890FFF-8342-4E6A-B73E-44D0FCF7A2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7" name="Rounded Rectangle 20">
                <a:extLst>
                  <a:ext uri="{FF2B5EF4-FFF2-40B4-BE49-F238E27FC236}">
                    <a16:creationId xmlns:a16="http://schemas.microsoft.com/office/drawing/2014/main" id="{C5F8D64F-558B-4EE8-B969-C40A6125D25D}"/>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39" name="Round Diagonal Corner Rectangle 4">
            <a:extLst>
              <a:ext uri="{FF2B5EF4-FFF2-40B4-BE49-F238E27FC236}">
                <a16:creationId xmlns:a16="http://schemas.microsoft.com/office/drawing/2014/main" id="{DEEFE2A4-9E60-4329-8F38-C8621FA2D86F}"/>
              </a:ext>
            </a:extLst>
          </p:cNvPr>
          <p:cNvSpPr/>
          <p:nvPr userDrawn="1"/>
        </p:nvSpPr>
        <p:spPr>
          <a:xfrm>
            <a:off x="9206425" y="2140326"/>
            <a:ext cx="2030635" cy="2116424"/>
          </a:xfrm>
          <a:prstGeom prst="rect">
            <a:avLst/>
          </a:prstGeom>
          <a:solidFill>
            <a:sysClr val="window" lastClr="FFFFFF">
              <a:lumMod val="95000"/>
            </a:sysClr>
          </a:solidFill>
          <a:ln w="6350" cap="flat" cmpd="sng" algn="ctr">
            <a:noFill/>
            <a:prstDash val="solid"/>
            <a:miter lim="800000"/>
          </a:ln>
          <a:effectLst/>
        </p:spPr>
        <p:txBody>
          <a:bodyPr wrap="square" lIns="42138" tIns="42138" rIns="42138" bIns="42138" rtlCol="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Image placeholders</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layout is set with a picture placeholder for photography. To insert an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‘picture placeholder icon’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Navigate to the file and insert</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Updating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image you wish to change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Delete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the steps as above to insert an image</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Cropping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When the image is inserted it may not automatically show the part of the image you want. To change what is shown: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Go to ‘Format’ tab</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‘Crop’</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You can now move the image within the placeholder.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Resizing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If the shape of the image resizes too small or big, you can reset the placeholder by:</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Right-click on the page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‘reset slide’ (note: Using this action will reset all of the manual formatting on the page)</a:t>
            </a:r>
          </a:p>
        </p:txBody>
      </p:sp>
    </p:spTree>
    <p:extLst>
      <p:ext uri="{BB962C8B-B14F-4D97-AF65-F5344CB8AC3E}">
        <p14:creationId xmlns:p14="http://schemas.microsoft.com/office/powerpoint/2010/main" val="22396611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6227763" y="1062038"/>
            <a:ext cx="2577149" cy="3454400"/>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96A9E21F-48B1-4B1C-A7BD-A425530A3B2D}"/>
              </a:ext>
            </a:extLst>
          </p:cNvPr>
          <p:cNvSpPr>
            <a:spLocks noGrp="1"/>
          </p:cNvSpPr>
          <p:nvPr>
            <p:ph type="title"/>
          </p:nvPr>
        </p:nvSpPr>
        <p:spPr/>
        <p:txBody>
          <a:bodyPr/>
          <a:lstStyle/>
          <a:p>
            <a:r>
              <a:rPr lang="en-US"/>
              <a:t>Click to edit Master title style</a:t>
            </a:r>
            <a:endParaRPr lang="en-GB" dirty="0"/>
          </a:p>
        </p:txBody>
      </p:sp>
      <p:sp>
        <p:nvSpPr>
          <p:cNvPr id="10" name="Text Placeholder 3">
            <a:extLst>
              <a:ext uri="{FF2B5EF4-FFF2-40B4-BE49-F238E27FC236}">
                <a16:creationId xmlns:a16="http://schemas.microsoft.com/office/drawing/2014/main" id="{A5B8ED1A-AF6F-4E25-AAB2-26D9DEBFF562}"/>
              </a:ext>
            </a:extLst>
          </p:cNvPr>
          <p:cNvSpPr>
            <a:spLocks noGrp="1"/>
          </p:cNvSpPr>
          <p:nvPr>
            <p:ph type="body" sz="quarter" idx="16"/>
          </p:nvPr>
        </p:nvSpPr>
        <p:spPr>
          <a:xfrm>
            <a:off x="324000" y="1062500"/>
            <a:ext cx="2592239"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34BB6730-51C5-4FB3-8052-D9905AB1484A}"/>
              </a:ext>
            </a:extLst>
          </p:cNvPr>
          <p:cNvSpPr>
            <a:spLocks noGrp="1"/>
          </p:cNvSpPr>
          <p:nvPr>
            <p:ph type="body" sz="quarter" idx="19"/>
          </p:nvPr>
        </p:nvSpPr>
        <p:spPr>
          <a:xfrm>
            <a:off x="32766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Footer Placeholder 2">
            <a:extLst>
              <a:ext uri="{FF2B5EF4-FFF2-40B4-BE49-F238E27FC236}">
                <a16:creationId xmlns:a16="http://schemas.microsoft.com/office/drawing/2014/main" id="{E89C5F10-0515-49F1-B7E1-FA5D252EBE48}"/>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14" name="Group 13">
            <a:extLst>
              <a:ext uri="{FF2B5EF4-FFF2-40B4-BE49-F238E27FC236}">
                <a16:creationId xmlns:a16="http://schemas.microsoft.com/office/drawing/2014/main" id="{566203AC-F147-41C5-B406-E8249CBBDB54}"/>
              </a:ext>
            </a:extLst>
          </p:cNvPr>
          <p:cNvGrpSpPr/>
          <p:nvPr userDrawn="1"/>
        </p:nvGrpSpPr>
        <p:grpSpPr>
          <a:xfrm>
            <a:off x="9206425" y="0"/>
            <a:ext cx="2029736" cy="2104028"/>
            <a:chOff x="3528102" y="847657"/>
            <a:chExt cx="2029736" cy="2104028"/>
          </a:xfrm>
        </p:grpSpPr>
        <p:sp>
          <p:nvSpPr>
            <p:cNvPr id="15" name="Guidance note">
              <a:extLst>
                <a:ext uri="{FF2B5EF4-FFF2-40B4-BE49-F238E27FC236}">
                  <a16:creationId xmlns:a16="http://schemas.microsoft.com/office/drawing/2014/main" id="{464C2E21-214C-4806-9F3E-C69A825582DD}"/>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16" name="Group 15">
              <a:extLst>
                <a:ext uri="{FF2B5EF4-FFF2-40B4-BE49-F238E27FC236}">
                  <a16:creationId xmlns:a16="http://schemas.microsoft.com/office/drawing/2014/main" id="{DE56EF6B-B396-42F9-B229-E1E18A219AB6}"/>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17" name="Picture 3">
                <a:extLst>
                  <a:ext uri="{FF2B5EF4-FFF2-40B4-BE49-F238E27FC236}">
                    <a16:creationId xmlns:a16="http://schemas.microsoft.com/office/drawing/2014/main" id="{8EB1562C-2ED4-4AC8-AFE4-22D14FADBF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2" name="Rounded Rectangle 20">
                <a:extLst>
                  <a:ext uri="{FF2B5EF4-FFF2-40B4-BE49-F238E27FC236}">
                    <a16:creationId xmlns:a16="http://schemas.microsoft.com/office/drawing/2014/main" id="{E1BE0287-66BC-469E-9977-A30B88F00C15}"/>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23" name="Round Diagonal Corner Rectangle 4">
            <a:extLst>
              <a:ext uri="{FF2B5EF4-FFF2-40B4-BE49-F238E27FC236}">
                <a16:creationId xmlns:a16="http://schemas.microsoft.com/office/drawing/2014/main" id="{529E9B37-4CA4-410B-848A-FE86FF6F9510}"/>
              </a:ext>
            </a:extLst>
          </p:cNvPr>
          <p:cNvSpPr/>
          <p:nvPr userDrawn="1"/>
        </p:nvSpPr>
        <p:spPr>
          <a:xfrm>
            <a:off x="9206425" y="2140326"/>
            <a:ext cx="2030635" cy="2116424"/>
          </a:xfrm>
          <a:prstGeom prst="rect">
            <a:avLst/>
          </a:prstGeom>
          <a:solidFill>
            <a:sysClr val="window" lastClr="FFFFFF">
              <a:lumMod val="95000"/>
            </a:sysClr>
          </a:solidFill>
          <a:ln w="6350" cap="flat" cmpd="sng" algn="ctr">
            <a:noFill/>
            <a:prstDash val="solid"/>
            <a:miter lim="800000"/>
          </a:ln>
          <a:effectLst/>
        </p:spPr>
        <p:txBody>
          <a:bodyPr wrap="square" lIns="42138" tIns="42138" rIns="42138" bIns="42138" rtlCol="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Image placeholders</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layout is set with a picture placeholder for photography. To insert an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‘picture placeholder icon’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Navigate to the file and insert</a:t>
            </a:r>
          </a:p>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Updating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the image you wish to change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Delete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Follow the steps as above to insert an image</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Cropping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When the image is inserted it may not automatically show the part of the image you want. To change what is shown: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image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Go to ‘Format’ tab</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‘Crop’</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You can now move the image within the placeholder.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Resizing image</a:t>
            </a:r>
          </a:p>
          <a:p>
            <a:pPr marL="0" marR="0" lvl="1"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If the shape of the image resizes too small or big, you can reset the placeholder by:</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Right-click on the page</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‘reset slide’ (note: Using this action will reset all of the manual formatting on the page)</a:t>
            </a:r>
          </a:p>
        </p:txBody>
      </p:sp>
    </p:spTree>
    <p:extLst>
      <p:ext uri="{BB962C8B-B14F-4D97-AF65-F5344CB8AC3E}">
        <p14:creationId xmlns:p14="http://schemas.microsoft.com/office/powerpoint/2010/main" val="78559715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EC8401A2-6451-4E45-96E0-C555AE389B92}"/>
              </a:ext>
            </a:extLst>
          </p:cNvPr>
          <p:cNvSpPr>
            <a:spLocks noGrp="1"/>
          </p:cNvSpPr>
          <p:nvPr>
            <p:ph type="title"/>
          </p:nvPr>
        </p:nvSpPr>
        <p:spPr/>
        <p:txBody>
          <a:bodyPr/>
          <a:lstStyle/>
          <a:p>
            <a:r>
              <a:rPr lang="en-US"/>
              <a:t>Click to edit Master title style</a:t>
            </a:r>
            <a:endParaRPr lang="en-GB" dirty="0"/>
          </a:p>
        </p:txBody>
      </p:sp>
      <p:sp>
        <p:nvSpPr>
          <p:cNvPr id="12" name="Footer Placeholder 2">
            <a:extLst>
              <a:ext uri="{FF2B5EF4-FFF2-40B4-BE49-F238E27FC236}">
                <a16:creationId xmlns:a16="http://schemas.microsoft.com/office/drawing/2014/main" id="{11993E21-89C4-43F1-B0DA-3D71670B0B04}"/>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13" name="Group 12">
            <a:extLst>
              <a:ext uri="{FF2B5EF4-FFF2-40B4-BE49-F238E27FC236}">
                <a16:creationId xmlns:a16="http://schemas.microsoft.com/office/drawing/2014/main" id="{E2EC9A99-CBD6-4BA5-A71D-10F2DFE9CFA1}"/>
              </a:ext>
            </a:extLst>
          </p:cNvPr>
          <p:cNvGrpSpPr/>
          <p:nvPr userDrawn="1"/>
        </p:nvGrpSpPr>
        <p:grpSpPr>
          <a:xfrm>
            <a:off x="9206425" y="0"/>
            <a:ext cx="2029736" cy="2104028"/>
            <a:chOff x="3528102" y="847657"/>
            <a:chExt cx="2029736" cy="2104028"/>
          </a:xfrm>
        </p:grpSpPr>
        <p:sp>
          <p:nvSpPr>
            <p:cNvPr id="17" name="Guidance note">
              <a:extLst>
                <a:ext uri="{FF2B5EF4-FFF2-40B4-BE49-F238E27FC236}">
                  <a16:creationId xmlns:a16="http://schemas.microsoft.com/office/drawing/2014/main" id="{6ADE5D12-11A2-4CCE-81CB-203511BF5C3F}"/>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18" name="Group 17">
              <a:extLst>
                <a:ext uri="{FF2B5EF4-FFF2-40B4-BE49-F238E27FC236}">
                  <a16:creationId xmlns:a16="http://schemas.microsoft.com/office/drawing/2014/main" id="{E081217D-4EA5-40B0-9EA6-FAD35195E17C}"/>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19" name="Picture 3">
                <a:extLst>
                  <a:ext uri="{FF2B5EF4-FFF2-40B4-BE49-F238E27FC236}">
                    <a16:creationId xmlns:a16="http://schemas.microsoft.com/office/drawing/2014/main" id="{464DB892-B193-4994-87A1-F3005D1BEA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5" name="Rounded Rectangle 20">
                <a:extLst>
                  <a:ext uri="{FF2B5EF4-FFF2-40B4-BE49-F238E27FC236}">
                    <a16:creationId xmlns:a16="http://schemas.microsoft.com/office/drawing/2014/main" id="{4CE544B9-8DF2-4C6C-B878-A4384379E280}"/>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91648072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2664000"/>
          </a:xfrm>
          <a:solidFill>
            <a:srgbClr val="0073CD"/>
          </a:solidFill>
        </p:spPr>
        <p:txBody>
          <a:bodyPr wrap="square" lIns="144000" tIns="108000" rIns="144000" bIns="108000">
            <a:noAutofit/>
          </a:bodyPr>
          <a:lstStyle>
            <a:lvl1pPr>
              <a:spcAft>
                <a:spcPts val="600"/>
              </a:spcAft>
              <a:defRPr>
                <a:solidFill>
                  <a:schemeClr val="bg1"/>
                </a:solidFill>
              </a:defRPr>
            </a:lvl1pPr>
            <a:lvl2pPr>
              <a:spcAft>
                <a:spcPts val="0"/>
              </a:spcAft>
              <a:defRPr sz="1600">
                <a:solidFill>
                  <a:schemeClr val="bg1"/>
                </a:solidFill>
              </a:defRPr>
            </a:lvl2pPr>
            <a:lvl3pPr marL="0" indent="0">
              <a:spcAft>
                <a:spcPts val="0"/>
              </a:spcAft>
              <a:buClr>
                <a:schemeClr val="bg1"/>
              </a:buClr>
              <a:buFontTx/>
              <a:buNone/>
              <a:defRPr sz="16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1896A342-D873-47FF-A0CB-ED762BAF6C05}"/>
              </a:ext>
            </a:extLst>
          </p:cNvPr>
          <p:cNvSpPr>
            <a:spLocks noGrp="1"/>
          </p:cNvSpPr>
          <p:nvPr>
            <p:ph type="title"/>
          </p:nvPr>
        </p:nvSpPr>
        <p:spPr/>
        <p:txBody>
          <a:bodyPr/>
          <a:lstStyle/>
          <a:p>
            <a:r>
              <a:rPr lang="en-US"/>
              <a:t>Click to edit Master title style</a:t>
            </a:r>
            <a:endParaRPr lang="en-GB" dirty="0"/>
          </a:p>
        </p:txBody>
      </p:sp>
      <p:sp>
        <p:nvSpPr>
          <p:cNvPr id="12" name="Footer Placeholder 2">
            <a:extLst>
              <a:ext uri="{FF2B5EF4-FFF2-40B4-BE49-F238E27FC236}">
                <a16:creationId xmlns:a16="http://schemas.microsoft.com/office/drawing/2014/main" id="{F1F48095-532B-4817-BFFB-AF6AF6A81C53}"/>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6" name="Group 25">
            <a:extLst>
              <a:ext uri="{FF2B5EF4-FFF2-40B4-BE49-F238E27FC236}">
                <a16:creationId xmlns:a16="http://schemas.microsoft.com/office/drawing/2014/main" id="{B2F101B0-C15C-4E8B-BCD8-94C6F9FA8B71}"/>
              </a:ext>
            </a:extLst>
          </p:cNvPr>
          <p:cNvGrpSpPr/>
          <p:nvPr userDrawn="1"/>
        </p:nvGrpSpPr>
        <p:grpSpPr>
          <a:xfrm>
            <a:off x="9206425" y="0"/>
            <a:ext cx="2029736" cy="2104028"/>
            <a:chOff x="3528102" y="847657"/>
            <a:chExt cx="2029736" cy="2104028"/>
          </a:xfrm>
        </p:grpSpPr>
        <p:sp>
          <p:nvSpPr>
            <p:cNvPr id="27" name="Guidance note">
              <a:extLst>
                <a:ext uri="{FF2B5EF4-FFF2-40B4-BE49-F238E27FC236}">
                  <a16:creationId xmlns:a16="http://schemas.microsoft.com/office/drawing/2014/main" id="{5019EF20-6B36-43C9-BDEB-3621A64EB545}"/>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8" name="Group 27">
              <a:extLst>
                <a:ext uri="{FF2B5EF4-FFF2-40B4-BE49-F238E27FC236}">
                  <a16:creationId xmlns:a16="http://schemas.microsoft.com/office/drawing/2014/main" id="{B21C0FE1-B9EF-4B93-932D-4FD8C477B3AE}"/>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29" name="Picture 3">
                <a:extLst>
                  <a:ext uri="{FF2B5EF4-FFF2-40B4-BE49-F238E27FC236}">
                    <a16:creationId xmlns:a16="http://schemas.microsoft.com/office/drawing/2014/main" id="{7C1D4B64-6112-4E50-93D6-4D6DF530DF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0" name="Rounded Rectangle 20">
                <a:extLst>
                  <a:ext uri="{FF2B5EF4-FFF2-40B4-BE49-F238E27FC236}">
                    <a16:creationId xmlns:a16="http://schemas.microsoft.com/office/drawing/2014/main" id="{4E55863B-5F7C-47FB-BB27-4E84CB7B252B}"/>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263599285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215443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CDD6B893-85E5-4E35-9461-E7E97ADE1D4A}"/>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22177FB2-8BB7-4D7D-AD52-7C859E8DFE46}"/>
              </a:ext>
            </a:extLst>
          </p:cNvPr>
          <p:cNvSpPr>
            <a:spLocks noGrp="1"/>
          </p:cNvSpPr>
          <p:nvPr>
            <p:ph type="body" sz="quarter" idx="16"/>
          </p:nvPr>
        </p:nvSpPr>
        <p:spPr>
          <a:xfrm>
            <a:off x="6228000" y="1062500"/>
            <a:ext cx="2592000" cy="2664000"/>
          </a:xfrm>
          <a:solidFill>
            <a:srgbClr val="0073CD"/>
          </a:solidFill>
        </p:spPr>
        <p:txBody>
          <a:bodyPr wrap="square" lIns="144000" tIns="108000" rIns="144000" bIns="108000">
            <a:noAutofit/>
          </a:bodyPr>
          <a:lstStyle>
            <a:lvl1pPr>
              <a:spcAft>
                <a:spcPts val="600"/>
              </a:spcAft>
              <a:defRPr sz="1800">
                <a:solidFill>
                  <a:schemeClr val="bg1"/>
                </a:solidFill>
              </a:defRPr>
            </a:lvl1pPr>
            <a:lvl2pPr>
              <a:spcAft>
                <a:spcPts val="0"/>
              </a:spcAft>
              <a:defRPr sz="1600">
                <a:solidFill>
                  <a:schemeClr val="bg1"/>
                </a:solidFill>
              </a:defRPr>
            </a:lvl2pPr>
            <a:lvl3pPr marL="0" indent="0">
              <a:spcAft>
                <a:spcPts val="0"/>
              </a:spcAft>
              <a:buClr>
                <a:schemeClr val="bg1"/>
              </a:buClr>
              <a:buFontTx/>
              <a:buNone/>
              <a:defRPr sz="16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6" name="Footer Placeholder 2">
            <a:extLst>
              <a:ext uri="{FF2B5EF4-FFF2-40B4-BE49-F238E27FC236}">
                <a16:creationId xmlns:a16="http://schemas.microsoft.com/office/drawing/2014/main" id="{CC0BFDE7-E46E-4D15-A8FA-219C8CB4D49F}"/>
              </a:ext>
            </a:extLst>
          </p:cNvPr>
          <p:cNvSpPr>
            <a:spLocks noGrp="1"/>
          </p:cNvSpPr>
          <p:nvPr>
            <p:ph type="ftr" sz="quarter" idx="10"/>
          </p:nvPr>
        </p:nvSpPr>
        <p:spPr>
          <a:xfrm>
            <a:off x="1234838" y="4740424"/>
            <a:ext cx="7195415" cy="169277"/>
          </a:xfrm>
        </p:spPr>
        <p:txBody>
          <a:bodyPr/>
          <a:lstStyle>
            <a:lvl1pPr>
              <a:defRPr b="0"/>
            </a:lvl1pPr>
          </a:lstStyle>
          <a:p>
            <a:pPr>
              <a:tabLst>
                <a:tab pos="989013" algn="l"/>
              </a:tabLst>
            </a:pPr>
            <a:r>
              <a:rPr lang="en-GB" dirty="0"/>
              <a:t>| [Insert document title] | [Insert date]</a:t>
            </a:r>
          </a:p>
        </p:txBody>
      </p:sp>
      <p:grpSp>
        <p:nvGrpSpPr>
          <p:cNvPr id="27" name="Group 26">
            <a:extLst>
              <a:ext uri="{FF2B5EF4-FFF2-40B4-BE49-F238E27FC236}">
                <a16:creationId xmlns:a16="http://schemas.microsoft.com/office/drawing/2014/main" id="{A6F0B578-E378-46F0-A4C9-1552A629C76D}"/>
              </a:ext>
            </a:extLst>
          </p:cNvPr>
          <p:cNvGrpSpPr/>
          <p:nvPr userDrawn="1"/>
        </p:nvGrpSpPr>
        <p:grpSpPr>
          <a:xfrm>
            <a:off x="9206425" y="0"/>
            <a:ext cx="2029736" cy="2104028"/>
            <a:chOff x="3528102" y="847657"/>
            <a:chExt cx="2029736" cy="2104028"/>
          </a:xfrm>
        </p:grpSpPr>
        <p:sp>
          <p:nvSpPr>
            <p:cNvPr id="28" name="Guidance note">
              <a:extLst>
                <a:ext uri="{FF2B5EF4-FFF2-40B4-BE49-F238E27FC236}">
                  <a16:creationId xmlns:a16="http://schemas.microsoft.com/office/drawing/2014/main" id="{F2DEB423-320E-404F-8B3B-CCFAFB4B5554}"/>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29" name="Group 28">
              <a:extLst>
                <a:ext uri="{FF2B5EF4-FFF2-40B4-BE49-F238E27FC236}">
                  <a16:creationId xmlns:a16="http://schemas.microsoft.com/office/drawing/2014/main" id="{E3BE6250-E57A-419B-A962-5A85632A71B4}"/>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30" name="Picture 3">
                <a:extLst>
                  <a:ext uri="{FF2B5EF4-FFF2-40B4-BE49-F238E27FC236}">
                    <a16:creationId xmlns:a16="http://schemas.microsoft.com/office/drawing/2014/main" id="{3815D591-B560-4B71-ACE3-786F10B3ED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1" name="Rounded Rectangle 20">
                <a:extLst>
                  <a:ext uri="{FF2B5EF4-FFF2-40B4-BE49-F238E27FC236}">
                    <a16:creationId xmlns:a16="http://schemas.microsoft.com/office/drawing/2014/main" id="{D9C85BF9-7030-4B6C-A627-472B55A9DB32}"/>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57171058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B24DF50-EEA0-4A06-8714-8D21D9F9F140}"/>
              </a:ext>
            </a:extLst>
          </p:cNvPr>
          <p:cNvSpPr>
            <a:spLocks noGrp="1"/>
          </p:cNvSpPr>
          <p:nvPr>
            <p:ph type="ftr" sz="quarter" idx="10"/>
          </p:nvPr>
        </p:nvSpPr>
        <p:spPr/>
        <p:txBody>
          <a:bodyPr/>
          <a:lstStyle>
            <a:lvl1pPr>
              <a:defRPr b="0"/>
            </a:lvl1pPr>
          </a:lstStyle>
          <a:p>
            <a:pPr>
              <a:tabLst>
                <a:tab pos="989013" algn="l"/>
              </a:tabLst>
            </a:pPr>
            <a:r>
              <a:rPr lang="en-GB" dirty="0"/>
              <a:t>| [Insert document title] | [Insert date]</a:t>
            </a:r>
          </a:p>
        </p:txBody>
      </p:sp>
      <p:sp>
        <p:nvSpPr>
          <p:cNvPr id="5" name="Text Placeholder 4">
            <a:extLst>
              <a:ext uri="{FF2B5EF4-FFF2-40B4-BE49-F238E27FC236}">
                <a16:creationId xmlns:a16="http://schemas.microsoft.com/office/drawing/2014/main" id="{A84F1565-A4B3-45DC-B4DE-67F62117E509}"/>
              </a:ext>
            </a:extLst>
          </p:cNvPr>
          <p:cNvSpPr>
            <a:spLocks noGrp="1"/>
          </p:cNvSpPr>
          <p:nvPr>
            <p:ph type="body" sz="quarter" idx="11"/>
          </p:nvPr>
        </p:nvSpPr>
        <p:spPr>
          <a:xfrm>
            <a:off x="322780" y="1068388"/>
            <a:ext cx="5544621" cy="1877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3">
            <a:extLst>
              <a:ext uri="{FF2B5EF4-FFF2-40B4-BE49-F238E27FC236}">
                <a16:creationId xmlns:a16="http://schemas.microsoft.com/office/drawing/2014/main" id="{F0DD9BE2-305C-49B6-A828-7CE17E3814A4}"/>
              </a:ext>
            </a:extLst>
          </p:cNvPr>
          <p:cNvSpPr>
            <a:spLocks noGrp="1"/>
          </p:cNvSpPr>
          <p:nvPr>
            <p:ph type="title"/>
          </p:nvPr>
        </p:nvSpPr>
        <p:spPr/>
        <p:txBody>
          <a:bodyPr/>
          <a:lstStyle/>
          <a:p>
            <a:r>
              <a:rPr lang="en-US"/>
              <a:t>Click to edit Master title style</a:t>
            </a:r>
            <a:endParaRPr lang="en-GB" dirty="0"/>
          </a:p>
        </p:txBody>
      </p:sp>
      <p:grpSp>
        <p:nvGrpSpPr>
          <p:cNvPr id="16" name="Group 15">
            <a:extLst>
              <a:ext uri="{FF2B5EF4-FFF2-40B4-BE49-F238E27FC236}">
                <a16:creationId xmlns:a16="http://schemas.microsoft.com/office/drawing/2014/main" id="{D3A5251B-0820-4ADA-9A19-8246D2702489}"/>
              </a:ext>
            </a:extLst>
          </p:cNvPr>
          <p:cNvGrpSpPr/>
          <p:nvPr userDrawn="1"/>
        </p:nvGrpSpPr>
        <p:grpSpPr>
          <a:xfrm>
            <a:off x="9206425" y="0"/>
            <a:ext cx="2029736" cy="2104028"/>
            <a:chOff x="3528102" y="847657"/>
            <a:chExt cx="2029736" cy="2104028"/>
          </a:xfrm>
        </p:grpSpPr>
        <p:sp>
          <p:nvSpPr>
            <p:cNvPr id="17" name="Guidance note">
              <a:extLst>
                <a:ext uri="{FF2B5EF4-FFF2-40B4-BE49-F238E27FC236}">
                  <a16:creationId xmlns:a16="http://schemas.microsoft.com/office/drawing/2014/main" id="{312A308F-3064-47BA-AC60-32EDEEDAB44B}"/>
                </a:ext>
              </a:extLst>
            </p:cNvPr>
            <p:cNvSpPr/>
            <p:nvPr/>
          </p:nvSpPr>
          <p:spPr>
            <a:xfrm>
              <a:off x="3528102" y="847657"/>
              <a:ext cx="2029736" cy="2104028"/>
            </a:xfrm>
            <a:prstGeom prst="rect">
              <a:avLst/>
            </a:prstGeom>
            <a:solidFill>
              <a:sysClr val="window" lastClr="FFFFFF">
                <a:lumMod val="95000"/>
              </a:sysClr>
            </a:solidFill>
            <a:ln w="6350" cap="flat" cmpd="sng" algn="ctr">
              <a:noFill/>
              <a:prstDash val="solid"/>
              <a:miter lim="800000"/>
            </a:ln>
            <a:effectLst/>
          </p:spPr>
          <p:txBody>
            <a:bodyPr wrap="square" lIns="36000" tIns="36000" rIns="36000" bIns="36000" rtlCol="0" anchor="t" anchorCtr="0">
              <a:spAutoFit/>
            </a:bodyPr>
            <a:lstStyle/>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Reapplying the Slide Layout</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Putting text into a placeholder not only ensures the text sits in the correct place and is formatted correctly, it also helps to update the page quickly and efficiently. </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Right click on the page</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on ‘Layout’</a:t>
              </a:r>
            </a:p>
            <a:p>
              <a:pPr marL="90488" marR="0" lvl="2" indent="-90488" defTabSz="91440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Select the layout you require</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Text bullet formatting</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use text/bullet formatting levels correctly, use the Increase List Level and Decrease List Level buttons from the Paragraph group on the Home tab</a:t>
              </a: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722" marR="0" lvl="2" indent="0" defTabSz="91440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Alternatively you can use the keyboard shortcuts: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Shift+Alt+Right arrow key = increase level</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Shift+Alt+Left arrow key = decrease level</a:t>
              </a:r>
            </a:p>
            <a:p>
              <a:pPr marL="0" marR="0" lvl="2" indent="0" defTabSz="914400" eaLnBrk="1" fontAlgn="auto" latinLnBrk="0" hangingPunct="1">
                <a:lnSpc>
                  <a:spcPct val="100000"/>
                </a:lnSpc>
                <a:spcBef>
                  <a:spcPts val="0"/>
                </a:spcBef>
                <a:spcAft>
                  <a:spcPts val="0"/>
                </a:spcAft>
                <a:buClrTx/>
                <a:buSzTx/>
                <a:buFontTx/>
                <a:buNone/>
                <a:tabLst/>
                <a:defRPr/>
              </a:pPr>
              <a:r>
                <a:rPr kumimoji="0" lang="en-GB" sz="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Guides</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 ensure all other elements aside from placeholders are positioned correctly, switch your drawing guides on</a:t>
              </a:r>
            </a:p>
            <a:p>
              <a:pPr marL="90488" marR="0" lvl="2" indent="-90488" algn="l" defTabSz="9144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GB" sz="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Click Alt+F9</a:t>
              </a:r>
            </a:p>
          </p:txBody>
        </p:sp>
        <p:grpSp>
          <p:nvGrpSpPr>
            <p:cNvPr id="18" name="Group 17">
              <a:extLst>
                <a:ext uri="{FF2B5EF4-FFF2-40B4-BE49-F238E27FC236}">
                  <a16:creationId xmlns:a16="http://schemas.microsoft.com/office/drawing/2014/main" id="{2FAF13CC-EB75-491E-ADC5-099192BFB81F}"/>
                </a:ext>
              </a:extLst>
            </p:cNvPr>
            <p:cNvGrpSpPr/>
            <p:nvPr/>
          </p:nvGrpSpPr>
          <p:grpSpPr bwMode="gray">
            <a:xfrm>
              <a:off x="3568059" y="1907313"/>
              <a:ext cx="1038536" cy="360283"/>
              <a:chOff x="4736026" y="-3144621"/>
              <a:chExt cx="1698109" cy="589139"/>
            </a:xfrm>
            <a:solidFill>
              <a:srgbClr val="A5A5A5">
                <a:lumMod val="20000"/>
                <a:lumOff val="80000"/>
              </a:srgbClr>
            </a:solidFill>
          </p:grpSpPr>
          <p:pic>
            <p:nvPicPr>
              <p:cNvPr id="19" name="Picture 3">
                <a:extLst>
                  <a:ext uri="{FF2B5EF4-FFF2-40B4-BE49-F238E27FC236}">
                    <a16:creationId xmlns:a16="http://schemas.microsoft.com/office/drawing/2014/main" id="{A9488914-4AA4-477A-966D-3FA45BA9AD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314462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0" name="Rounded Rectangle 20">
                <a:extLst>
                  <a:ext uri="{FF2B5EF4-FFF2-40B4-BE49-F238E27FC236}">
                    <a16:creationId xmlns:a16="http://schemas.microsoft.com/office/drawing/2014/main" id="{6261C382-D82C-4A0D-BCAA-2DFF1F81BFD8}"/>
                  </a:ext>
                </a:extLst>
              </p:cNvPr>
              <p:cNvSpPr/>
              <p:nvPr/>
            </p:nvSpPr>
            <p:spPr bwMode="gray">
              <a:xfrm>
                <a:off x="5292025" y="-3085266"/>
                <a:ext cx="346227" cy="166715"/>
              </a:xfrm>
              <a:prstGeom prst="roundRect">
                <a:avLst>
                  <a:gd name="adj" fmla="val 20963"/>
                </a:avLst>
              </a:prstGeom>
              <a:noFill/>
              <a:ln w="1905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273"/>
                  </a:spcAft>
                  <a:buClrTx/>
                  <a:buSzTx/>
                  <a:buFontTx/>
                  <a:buNone/>
                  <a:tabLst/>
                  <a:defRPr/>
                </a:pPr>
                <a:endParaRPr kumimoji="0" lang="en-GB"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35274085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2790" name="Rectangle 5"/>
          <p:cNvSpPr>
            <a:spLocks noGrp="1" noChangeArrowheads="1"/>
          </p:cNvSpPr>
          <p:nvPr>
            <p:ph type="title"/>
          </p:nvPr>
        </p:nvSpPr>
        <p:spPr bwMode="auto">
          <a:xfrm>
            <a:off x="322780" y="267573"/>
            <a:ext cx="849737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GB" dirty="0"/>
          </a:p>
        </p:txBody>
      </p:sp>
      <p:sp>
        <p:nvSpPr>
          <p:cNvPr id="32791" name="Rectangle 3"/>
          <p:cNvSpPr>
            <a:spLocks noGrp="1" noChangeArrowheads="1"/>
          </p:cNvSpPr>
          <p:nvPr>
            <p:ph type="body" idx="1"/>
          </p:nvPr>
        </p:nvSpPr>
        <p:spPr bwMode="auto">
          <a:xfrm>
            <a:off x="322780" y="1058864"/>
            <a:ext cx="849844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GB" dirty="0"/>
              <a:t>Heading 1</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7" name="Slide Number Placeholder 5"/>
          <p:cNvSpPr txBox="1">
            <a:spLocks/>
          </p:cNvSpPr>
          <p:nvPr/>
        </p:nvSpPr>
        <p:spPr>
          <a:xfrm>
            <a:off x="8286937" y="4740424"/>
            <a:ext cx="534283" cy="169277"/>
          </a:xfrm>
          <a:prstGeom prst="rect">
            <a:avLst/>
          </a:prstGeom>
        </p:spPr>
        <p:txBody>
          <a:bodyPr wrap="square" lIns="0" tIns="0" rIns="0" bIns="0" anchor="b">
            <a:spAutoFit/>
          </a:bodyPr>
          <a:lstStyle>
            <a:defPPr>
              <a:defRPr lang="en-GB"/>
            </a:defPPr>
            <a:lvl1pPr algn="r" rtl="0" fontAlgn="base">
              <a:spcBef>
                <a:spcPct val="0"/>
              </a:spcBef>
              <a:spcAft>
                <a:spcPct val="0"/>
              </a:spcAft>
              <a:defRPr lang="en-GB" sz="1000" b="0" kern="1200" smtClean="0">
                <a:solidFill>
                  <a:schemeClr val="tx1"/>
                </a:solidFill>
                <a:latin typeface="+mn-lt"/>
                <a:ea typeface="+mn-ea"/>
                <a:cs typeface="+mn-cs"/>
              </a:defRPr>
            </a:lvl1pPr>
            <a:lvl2pPr marL="609539" algn="l" rtl="0" fontAlgn="base">
              <a:spcBef>
                <a:spcPct val="0"/>
              </a:spcBef>
              <a:spcAft>
                <a:spcPct val="0"/>
              </a:spcAft>
              <a:defRPr sz="3700" b="1" kern="1200">
                <a:solidFill>
                  <a:srgbClr val="0079C1"/>
                </a:solidFill>
                <a:latin typeface="Arial" charset="0"/>
                <a:ea typeface="ＭＳ Ｐゴシック" pitchFamily="48" charset="-128"/>
                <a:cs typeface="+mn-cs"/>
              </a:defRPr>
            </a:lvl2pPr>
            <a:lvl3pPr marL="1219080" algn="l" rtl="0" fontAlgn="base">
              <a:spcBef>
                <a:spcPct val="0"/>
              </a:spcBef>
              <a:spcAft>
                <a:spcPct val="0"/>
              </a:spcAft>
              <a:defRPr sz="3700" b="1" kern="1200">
                <a:solidFill>
                  <a:srgbClr val="0079C1"/>
                </a:solidFill>
                <a:latin typeface="Arial" charset="0"/>
                <a:ea typeface="ＭＳ Ｐゴシック" pitchFamily="48" charset="-128"/>
                <a:cs typeface="+mn-cs"/>
              </a:defRPr>
            </a:lvl3pPr>
            <a:lvl4pPr marL="1828618" algn="l" rtl="0" fontAlgn="base">
              <a:spcBef>
                <a:spcPct val="0"/>
              </a:spcBef>
              <a:spcAft>
                <a:spcPct val="0"/>
              </a:spcAft>
              <a:defRPr sz="3700" b="1" kern="1200">
                <a:solidFill>
                  <a:srgbClr val="0079C1"/>
                </a:solidFill>
                <a:latin typeface="Arial" charset="0"/>
                <a:ea typeface="ＭＳ Ｐゴシック" pitchFamily="48" charset="-128"/>
                <a:cs typeface="+mn-cs"/>
              </a:defRPr>
            </a:lvl4pPr>
            <a:lvl5pPr marL="2438158" algn="l" rtl="0" fontAlgn="base">
              <a:spcBef>
                <a:spcPct val="0"/>
              </a:spcBef>
              <a:spcAft>
                <a:spcPct val="0"/>
              </a:spcAft>
              <a:defRPr sz="3700" b="1" kern="1200">
                <a:solidFill>
                  <a:srgbClr val="0079C1"/>
                </a:solidFill>
                <a:latin typeface="Arial" charset="0"/>
                <a:ea typeface="ＭＳ Ｐゴシック" pitchFamily="48" charset="-128"/>
                <a:cs typeface="+mn-cs"/>
              </a:defRPr>
            </a:lvl5pPr>
            <a:lvl6pPr marL="3047696" algn="l" defTabSz="1219080" rtl="0" eaLnBrk="1" latinLnBrk="0" hangingPunct="1">
              <a:defRPr sz="3700" b="1" kern="1200">
                <a:solidFill>
                  <a:srgbClr val="0079C1"/>
                </a:solidFill>
                <a:latin typeface="Arial" charset="0"/>
                <a:ea typeface="ＭＳ Ｐゴシック" pitchFamily="48" charset="-128"/>
                <a:cs typeface="+mn-cs"/>
              </a:defRPr>
            </a:lvl6pPr>
            <a:lvl7pPr marL="3657235" algn="l" defTabSz="1219080" rtl="0" eaLnBrk="1" latinLnBrk="0" hangingPunct="1">
              <a:defRPr sz="3700" b="1" kern="1200">
                <a:solidFill>
                  <a:srgbClr val="0079C1"/>
                </a:solidFill>
                <a:latin typeface="Arial" charset="0"/>
                <a:ea typeface="ＭＳ Ｐゴシック" pitchFamily="48" charset="-128"/>
                <a:cs typeface="+mn-cs"/>
              </a:defRPr>
            </a:lvl7pPr>
            <a:lvl8pPr marL="4266773" algn="l" defTabSz="1219080" rtl="0" eaLnBrk="1" latinLnBrk="0" hangingPunct="1">
              <a:defRPr sz="3700" b="1" kern="1200">
                <a:solidFill>
                  <a:srgbClr val="0079C1"/>
                </a:solidFill>
                <a:latin typeface="Arial" charset="0"/>
                <a:ea typeface="ＭＳ Ｐゴシック" pitchFamily="48" charset="-128"/>
                <a:cs typeface="+mn-cs"/>
              </a:defRPr>
            </a:lvl8pPr>
            <a:lvl9pPr marL="4876313" algn="l" defTabSz="1219080" rtl="0" eaLnBrk="1" latinLnBrk="0" hangingPunct="1">
              <a:defRPr sz="3700" b="1" kern="1200">
                <a:solidFill>
                  <a:srgbClr val="0079C1"/>
                </a:solidFill>
                <a:latin typeface="Arial" charset="0"/>
                <a:ea typeface="ＭＳ Ｐゴシック" pitchFamily="48" charset="-128"/>
                <a:cs typeface="+mn-cs"/>
              </a:defRPr>
            </a:lvl9pPr>
          </a:lstStyle>
          <a:p>
            <a:fld id="{C765D33F-A874-457A-8BB6-233806FE7182}" type="slidenum">
              <a:rPr lang="en-GB" sz="1100" smtClean="0">
                <a:solidFill>
                  <a:schemeClr val="accent1"/>
                </a:solidFill>
              </a:rPr>
              <a:pPr/>
              <a:t>‹#›</a:t>
            </a:fld>
            <a:endParaRPr lang="en-GB" sz="1100" dirty="0">
              <a:solidFill>
                <a:schemeClr val="accent1"/>
              </a:solidFill>
            </a:endParaRPr>
          </a:p>
        </p:txBody>
      </p:sp>
      <p:sp>
        <p:nvSpPr>
          <p:cNvPr id="2" name="Footer Placeholder 1">
            <a:extLst>
              <a:ext uri="{FF2B5EF4-FFF2-40B4-BE49-F238E27FC236}">
                <a16:creationId xmlns:a16="http://schemas.microsoft.com/office/drawing/2014/main" id="{DB12DA87-6564-4220-A5E6-DF04389D5C72}"/>
              </a:ext>
            </a:extLst>
          </p:cNvPr>
          <p:cNvSpPr>
            <a:spLocks noGrp="1"/>
          </p:cNvSpPr>
          <p:nvPr>
            <p:ph type="ftr" sz="quarter" idx="3"/>
          </p:nvPr>
        </p:nvSpPr>
        <p:spPr>
          <a:xfrm>
            <a:off x="1234838" y="4740424"/>
            <a:ext cx="7195415" cy="169277"/>
          </a:xfrm>
          <a:prstGeom prst="rect">
            <a:avLst/>
          </a:prstGeom>
        </p:spPr>
        <p:txBody>
          <a:bodyPr wrap="square" lIns="0" tIns="0" rIns="0" bIns="0" anchor="b">
            <a:spAutoFit/>
          </a:bodyPr>
          <a:lstStyle>
            <a:lvl1pPr algn="l">
              <a:defRPr lang="en-GB" sz="1100" b="0" dirty="0">
                <a:solidFill>
                  <a:schemeClr val="accent1"/>
                </a:solidFill>
                <a:latin typeface="+mn-lt"/>
                <a:ea typeface="+mn-ea"/>
              </a:defRPr>
            </a:lvl1pPr>
          </a:lstStyle>
          <a:p>
            <a:pPr>
              <a:tabLst>
                <a:tab pos="989013" algn="l"/>
              </a:tabLst>
            </a:pPr>
            <a:r>
              <a:rPr lang="en-GB" dirty="0"/>
              <a:t>| [Insert document title] | [Insert date]</a:t>
            </a:r>
          </a:p>
        </p:txBody>
      </p:sp>
      <p:sp>
        <p:nvSpPr>
          <p:cNvPr id="6" name="Footer Placeholder 1">
            <a:extLst>
              <a:ext uri="{FF2B5EF4-FFF2-40B4-BE49-F238E27FC236}">
                <a16:creationId xmlns:a16="http://schemas.microsoft.com/office/drawing/2014/main" id="{5595E345-7284-4667-AC5E-016E8BC22574}"/>
              </a:ext>
            </a:extLst>
          </p:cNvPr>
          <p:cNvSpPr txBox="1">
            <a:spLocks/>
          </p:cNvSpPr>
          <p:nvPr/>
        </p:nvSpPr>
        <p:spPr>
          <a:xfrm>
            <a:off x="322780" y="4740424"/>
            <a:ext cx="912058" cy="169277"/>
          </a:xfrm>
          <a:prstGeom prst="rect">
            <a:avLst/>
          </a:prstGeom>
        </p:spPr>
        <p:txBody>
          <a:bodyPr wrap="square" lIns="0" tIns="0" rIns="0" bIns="0" anchor="b">
            <a:spAutoFit/>
          </a:bodyPr>
          <a:lstStyle>
            <a:defPPr>
              <a:defRPr lang="en-GB"/>
            </a:defPPr>
            <a:lvl1pPr algn="l" rtl="0" fontAlgn="base">
              <a:spcBef>
                <a:spcPct val="0"/>
              </a:spcBef>
              <a:spcAft>
                <a:spcPct val="0"/>
              </a:spcAft>
              <a:defRPr lang="en-GB" sz="1100" b="0" kern="1200" dirty="0">
                <a:solidFill>
                  <a:schemeClr val="accent1"/>
                </a:solidFill>
                <a:latin typeface="+mn-lt"/>
                <a:ea typeface="+mn-ea"/>
                <a:cs typeface="+mn-cs"/>
              </a:defRPr>
            </a:lvl1pPr>
            <a:lvl2pPr marL="609539" algn="l" rtl="0" fontAlgn="base">
              <a:spcBef>
                <a:spcPct val="0"/>
              </a:spcBef>
              <a:spcAft>
                <a:spcPct val="0"/>
              </a:spcAft>
              <a:defRPr sz="3700" b="1" kern="1200">
                <a:solidFill>
                  <a:srgbClr val="0079C1"/>
                </a:solidFill>
                <a:latin typeface="Arial" charset="0"/>
                <a:ea typeface="ＭＳ Ｐゴシック" pitchFamily="48" charset="-128"/>
                <a:cs typeface="+mn-cs"/>
              </a:defRPr>
            </a:lvl2pPr>
            <a:lvl3pPr marL="1219080" algn="l" rtl="0" fontAlgn="base">
              <a:spcBef>
                <a:spcPct val="0"/>
              </a:spcBef>
              <a:spcAft>
                <a:spcPct val="0"/>
              </a:spcAft>
              <a:defRPr sz="3700" b="1" kern="1200">
                <a:solidFill>
                  <a:srgbClr val="0079C1"/>
                </a:solidFill>
                <a:latin typeface="Arial" charset="0"/>
                <a:ea typeface="ＭＳ Ｐゴシック" pitchFamily="48" charset="-128"/>
                <a:cs typeface="+mn-cs"/>
              </a:defRPr>
            </a:lvl3pPr>
            <a:lvl4pPr marL="1828618" algn="l" rtl="0" fontAlgn="base">
              <a:spcBef>
                <a:spcPct val="0"/>
              </a:spcBef>
              <a:spcAft>
                <a:spcPct val="0"/>
              </a:spcAft>
              <a:defRPr sz="3700" b="1" kern="1200">
                <a:solidFill>
                  <a:srgbClr val="0079C1"/>
                </a:solidFill>
                <a:latin typeface="Arial" charset="0"/>
                <a:ea typeface="ＭＳ Ｐゴシック" pitchFamily="48" charset="-128"/>
                <a:cs typeface="+mn-cs"/>
              </a:defRPr>
            </a:lvl4pPr>
            <a:lvl5pPr marL="2438158" algn="l" rtl="0" fontAlgn="base">
              <a:spcBef>
                <a:spcPct val="0"/>
              </a:spcBef>
              <a:spcAft>
                <a:spcPct val="0"/>
              </a:spcAft>
              <a:defRPr sz="3700" b="1" kern="1200">
                <a:solidFill>
                  <a:srgbClr val="0079C1"/>
                </a:solidFill>
                <a:latin typeface="Arial" charset="0"/>
                <a:ea typeface="ＭＳ Ｐゴシック" pitchFamily="48" charset="-128"/>
                <a:cs typeface="+mn-cs"/>
              </a:defRPr>
            </a:lvl5pPr>
            <a:lvl6pPr marL="3047696" algn="l" defTabSz="1219080" rtl="0" eaLnBrk="1" latinLnBrk="0" hangingPunct="1">
              <a:defRPr sz="3700" b="1" kern="1200">
                <a:solidFill>
                  <a:srgbClr val="0079C1"/>
                </a:solidFill>
                <a:latin typeface="Arial" charset="0"/>
                <a:ea typeface="ＭＳ Ｐゴシック" pitchFamily="48" charset="-128"/>
                <a:cs typeface="+mn-cs"/>
              </a:defRPr>
            </a:lvl6pPr>
            <a:lvl7pPr marL="3657235" algn="l" defTabSz="1219080" rtl="0" eaLnBrk="1" latinLnBrk="0" hangingPunct="1">
              <a:defRPr sz="3700" b="1" kern="1200">
                <a:solidFill>
                  <a:srgbClr val="0079C1"/>
                </a:solidFill>
                <a:latin typeface="Arial" charset="0"/>
                <a:ea typeface="ＭＳ Ｐゴシック" pitchFamily="48" charset="-128"/>
                <a:cs typeface="+mn-cs"/>
              </a:defRPr>
            </a:lvl7pPr>
            <a:lvl8pPr marL="4266773" algn="l" defTabSz="1219080" rtl="0" eaLnBrk="1" latinLnBrk="0" hangingPunct="1">
              <a:defRPr sz="3700" b="1" kern="1200">
                <a:solidFill>
                  <a:srgbClr val="0079C1"/>
                </a:solidFill>
                <a:latin typeface="Arial" charset="0"/>
                <a:ea typeface="ＭＳ Ｐゴシック" pitchFamily="48" charset="-128"/>
                <a:cs typeface="+mn-cs"/>
              </a:defRPr>
            </a:lvl8pPr>
            <a:lvl9pPr marL="4876313" algn="l" defTabSz="1219080" rtl="0" eaLnBrk="1" latinLnBrk="0" hangingPunct="1">
              <a:defRPr sz="3700" b="1" kern="1200">
                <a:solidFill>
                  <a:srgbClr val="0079C1"/>
                </a:solidFill>
                <a:latin typeface="Arial" charset="0"/>
                <a:ea typeface="ＭＳ Ｐゴシック" pitchFamily="48" charset="-128"/>
                <a:cs typeface="+mn-cs"/>
              </a:defRPr>
            </a:lvl9pPr>
          </a:lstStyle>
          <a:p>
            <a:pPr>
              <a:tabLst>
                <a:tab pos="989013" algn="l"/>
              </a:tabLst>
            </a:pPr>
            <a:r>
              <a:rPr lang="en-GB" b="1" dirty="0"/>
              <a:t>National Grid </a:t>
            </a:r>
          </a:p>
        </p:txBody>
      </p:sp>
    </p:spTree>
  </p:cSld>
  <p:clrMap bg1="lt1" tx1="dk1" bg2="lt2" tx2="dk2" accent1="accent1" accent2="accent2" accent3="accent3" accent4="accent4" accent5="accent5" accent6="accent6" hlink="hlink" folHlink="folHlink"/>
  <p:sldLayoutIdLst>
    <p:sldLayoutId id="2147483785" r:id="rId1"/>
    <p:sldLayoutId id="2147483800" r:id="rId2"/>
    <p:sldLayoutId id="2147483801" r:id="rId3"/>
    <p:sldLayoutId id="2147483803" r:id="rId4"/>
    <p:sldLayoutId id="2147483813" r:id="rId5"/>
    <p:sldLayoutId id="2147483804" r:id="rId6"/>
    <p:sldLayoutId id="2147483805" r:id="rId7"/>
    <p:sldLayoutId id="2147483806" r:id="rId8"/>
    <p:sldLayoutId id="2147483786" r:id="rId9"/>
    <p:sldLayoutId id="2147483808" r:id="rId10"/>
    <p:sldLayoutId id="2147483809" r:id="rId11"/>
    <p:sldLayoutId id="2147483814" r:id="rId12"/>
    <p:sldLayoutId id="2147483810" r:id="rId13"/>
    <p:sldLayoutId id="2147483811" r:id="rId14"/>
    <p:sldLayoutId id="2147483812" r:id="rId15"/>
    <p:sldLayoutId id="2147483790" r:id="rId16"/>
    <p:sldLayoutId id="2147483815" r:id="rId17"/>
    <p:sldLayoutId id="2147483816" r:id="rId18"/>
    <p:sldLayoutId id="2147483784" r:id="rId19"/>
  </p:sldLayoutIdLst>
  <p:transition>
    <p:fade/>
  </p:transition>
  <p:hf sldNum="0" hdr="0" dt="0"/>
  <p:txStyles>
    <p:titleStyle>
      <a:lvl1pPr algn="l" rtl="0" eaLnBrk="1" fontAlgn="base" hangingPunct="1">
        <a:spcBef>
          <a:spcPct val="0"/>
        </a:spcBef>
        <a:spcAft>
          <a:spcPct val="0"/>
        </a:spcAft>
        <a:defRPr sz="2400" b="1">
          <a:solidFill>
            <a:schemeClr val="accent1"/>
          </a:solidFill>
          <a:latin typeface="+mj-lt"/>
          <a:ea typeface="+mj-ea"/>
          <a:cs typeface="+mj-cs"/>
        </a:defRPr>
      </a:lvl1pPr>
      <a:lvl2pPr algn="l" rtl="0" eaLnBrk="1" fontAlgn="base" hangingPunct="1">
        <a:spcBef>
          <a:spcPct val="0"/>
        </a:spcBef>
        <a:spcAft>
          <a:spcPct val="0"/>
        </a:spcAft>
        <a:defRPr sz="2100" b="1">
          <a:solidFill>
            <a:srgbClr val="0079C1"/>
          </a:solidFill>
          <a:latin typeface="Arial" charset="0"/>
          <a:ea typeface="ＭＳ Ｐゴシック" pitchFamily="48" charset="-128"/>
        </a:defRPr>
      </a:lvl2pPr>
      <a:lvl3pPr algn="l" rtl="0" eaLnBrk="1" fontAlgn="base" hangingPunct="1">
        <a:spcBef>
          <a:spcPct val="0"/>
        </a:spcBef>
        <a:spcAft>
          <a:spcPct val="0"/>
        </a:spcAft>
        <a:defRPr sz="2100" b="1">
          <a:solidFill>
            <a:srgbClr val="0079C1"/>
          </a:solidFill>
          <a:latin typeface="Arial" charset="0"/>
          <a:ea typeface="ＭＳ Ｐゴシック" pitchFamily="48" charset="-128"/>
        </a:defRPr>
      </a:lvl3pPr>
      <a:lvl4pPr algn="l" rtl="0" eaLnBrk="1" fontAlgn="base" hangingPunct="1">
        <a:spcBef>
          <a:spcPct val="0"/>
        </a:spcBef>
        <a:spcAft>
          <a:spcPct val="0"/>
        </a:spcAft>
        <a:defRPr sz="2100" b="1">
          <a:solidFill>
            <a:srgbClr val="0079C1"/>
          </a:solidFill>
          <a:latin typeface="Arial" charset="0"/>
          <a:ea typeface="ＭＳ Ｐゴシック" pitchFamily="48" charset="-128"/>
        </a:defRPr>
      </a:lvl4pPr>
      <a:lvl5pPr algn="l" rtl="0" eaLnBrk="1" fontAlgn="base" hangingPunct="1">
        <a:spcBef>
          <a:spcPct val="0"/>
        </a:spcBef>
        <a:spcAft>
          <a:spcPct val="0"/>
        </a:spcAft>
        <a:defRPr sz="2100" b="1">
          <a:solidFill>
            <a:srgbClr val="0079C1"/>
          </a:solidFill>
          <a:latin typeface="Arial" charset="0"/>
          <a:ea typeface="ＭＳ Ｐゴシック" pitchFamily="48" charset="-128"/>
        </a:defRPr>
      </a:lvl5pPr>
      <a:lvl6pPr marL="342866" algn="l" rtl="0" eaLnBrk="1" fontAlgn="base" hangingPunct="1">
        <a:spcBef>
          <a:spcPct val="0"/>
        </a:spcBef>
        <a:spcAft>
          <a:spcPct val="0"/>
        </a:spcAft>
        <a:defRPr sz="2100" b="1">
          <a:solidFill>
            <a:srgbClr val="0079C1"/>
          </a:solidFill>
          <a:latin typeface="Arial" charset="0"/>
          <a:ea typeface="ＭＳ Ｐゴシック" pitchFamily="48" charset="-128"/>
        </a:defRPr>
      </a:lvl6pPr>
      <a:lvl7pPr marL="685732" algn="l" rtl="0" eaLnBrk="1" fontAlgn="base" hangingPunct="1">
        <a:spcBef>
          <a:spcPct val="0"/>
        </a:spcBef>
        <a:spcAft>
          <a:spcPct val="0"/>
        </a:spcAft>
        <a:defRPr sz="2100" b="1">
          <a:solidFill>
            <a:srgbClr val="0079C1"/>
          </a:solidFill>
          <a:latin typeface="Arial" charset="0"/>
          <a:ea typeface="ＭＳ Ｐゴシック" pitchFamily="48" charset="-128"/>
        </a:defRPr>
      </a:lvl7pPr>
      <a:lvl8pPr marL="1028598" algn="l" rtl="0" eaLnBrk="1" fontAlgn="base" hangingPunct="1">
        <a:spcBef>
          <a:spcPct val="0"/>
        </a:spcBef>
        <a:spcAft>
          <a:spcPct val="0"/>
        </a:spcAft>
        <a:defRPr sz="2100" b="1">
          <a:solidFill>
            <a:srgbClr val="0079C1"/>
          </a:solidFill>
          <a:latin typeface="Arial" charset="0"/>
          <a:ea typeface="ＭＳ Ｐゴシック" pitchFamily="48" charset="-128"/>
        </a:defRPr>
      </a:lvl8pPr>
      <a:lvl9pPr marL="1371464" algn="l" rtl="0" eaLnBrk="1" fontAlgn="base" hangingPunct="1">
        <a:spcBef>
          <a:spcPct val="0"/>
        </a:spcBef>
        <a:spcAft>
          <a:spcPct val="0"/>
        </a:spcAft>
        <a:defRPr sz="2100" b="1">
          <a:solidFill>
            <a:srgbClr val="0079C1"/>
          </a:solidFill>
          <a:latin typeface="Arial" charset="0"/>
          <a:ea typeface="ＭＳ Ｐゴシック" pitchFamily="48" charset="-128"/>
        </a:defRPr>
      </a:lvl9pPr>
    </p:titleStyle>
    <p:bodyStyle>
      <a:lvl1pPr marL="0" indent="0" algn="l" rtl="0" eaLnBrk="1" fontAlgn="base" hangingPunct="1">
        <a:spcBef>
          <a:spcPct val="0"/>
        </a:spcBef>
        <a:spcAft>
          <a:spcPts val="1200"/>
        </a:spcAft>
        <a:buClr>
          <a:schemeClr val="tx1"/>
        </a:buClr>
        <a:buFontTx/>
        <a:buNone/>
        <a:defRPr sz="1800" b="1">
          <a:solidFill>
            <a:schemeClr val="accent1"/>
          </a:solidFill>
          <a:latin typeface="+mn-lt"/>
          <a:ea typeface="+mn-ea"/>
          <a:cs typeface="+mn-cs"/>
        </a:defRPr>
      </a:lvl1pPr>
      <a:lvl2pPr marL="0" indent="0" algn="l" rtl="0" eaLnBrk="1" fontAlgn="base" hangingPunct="1">
        <a:spcBef>
          <a:spcPct val="0"/>
        </a:spcBef>
        <a:spcAft>
          <a:spcPts val="1200"/>
        </a:spcAft>
        <a:buClr>
          <a:schemeClr val="tx1"/>
        </a:buClr>
        <a:buFontTx/>
        <a:buNone/>
        <a:defRPr sz="1600">
          <a:solidFill>
            <a:schemeClr val="tx1"/>
          </a:solidFill>
          <a:latin typeface="+mn-lt"/>
          <a:ea typeface="+mn-ea"/>
        </a:defRPr>
      </a:lvl2pPr>
      <a:lvl3pPr marL="270000" indent="-270000" algn="l" rtl="0" eaLnBrk="1" fontAlgn="base" hangingPunct="1">
        <a:spcBef>
          <a:spcPct val="0"/>
        </a:spcBef>
        <a:spcAft>
          <a:spcPts val="1200"/>
        </a:spcAft>
        <a:buClr>
          <a:schemeClr val="accent1"/>
        </a:buClr>
        <a:buFont typeface="Arial" panose="020B0604020202020204" pitchFamily="34" charset="0"/>
        <a:buChar char="•"/>
        <a:defRPr sz="1600">
          <a:solidFill>
            <a:schemeClr val="tx1"/>
          </a:solidFill>
          <a:latin typeface="+mn-lt"/>
          <a:ea typeface="+mn-ea"/>
        </a:defRPr>
      </a:lvl3pPr>
      <a:lvl4pPr marL="540000" indent="-270000" algn="l" rtl="0" eaLnBrk="1" fontAlgn="base" hangingPunct="1">
        <a:spcBef>
          <a:spcPct val="0"/>
        </a:spcBef>
        <a:spcAft>
          <a:spcPts val="1200"/>
        </a:spcAft>
        <a:buClr>
          <a:schemeClr val="accent1"/>
        </a:buClr>
        <a:buFont typeface="Arial" panose="020B0604020202020204" pitchFamily="34" charset="0"/>
        <a:buChar char="-"/>
        <a:defRPr sz="1600">
          <a:solidFill>
            <a:schemeClr val="tx1"/>
          </a:solidFill>
          <a:latin typeface="+mn-lt"/>
          <a:ea typeface="+mn-ea"/>
        </a:defRPr>
      </a:lvl4pPr>
      <a:lvl5pPr marL="810000" indent="-270000" algn="l" rtl="0" eaLnBrk="1" fontAlgn="base" hangingPunct="1">
        <a:spcBef>
          <a:spcPct val="0"/>
        </a:spcBef>
        <a:spcAft>
          <a:spcPts val="1200"/>
        </a:spcAft>
        <a:buClr>
          <a:schemeClr val="accent1"/>
        </a:buClr>
        <a:buFont typeface="Arial" panose="020B0604020202020204" pitchFamily="34" charset="0"/>
        <a:buChar char="◦"/>
        <a:defRPr sz="1600">
          <a:solidFill>
            <a:schemeClr val="tx1"/>
          </a:solidFill>
          <a:latin typeface="+mn-lt"/>
          <a:ea typeface="+mn-ea"/>
        </a:defRPr>
      </a:lvl5pPr>
      <a:lvl6pPr marL="0" indent="-270000" algn="l" rtl="0" eaLnBrk="1" fontAlgn="base" hangingPunct="1">
        <a:spcBef>
          <a:spcPct val="0"/>
        </a:spcBef>
        <a:spcAft>
          <a:spcPts val="1200"/>
        </a:spcAft>
        <a:buClr>
          <a:schemeClr val="accent1"/>
        </a:buClr>
        <a:buFont typeface="+mj-lt"/>
        <a:buAutoNum type="arabicPeriod"/>
        <a:defRPr sz="1600">
          <a:solidFill>
            <a:schemeClr val="tx1"/>
          </a:solidFill>
          <a:latin typeface="+mn-lt"/>
          <a:ea typeface="+mn-ea"/>
        </a:defRPr>
      </a:lvl6pPr>
      <a:lvl7pPr marL="540000" indent="-270000" algn="l" rtl="0" eaLnBrk="1" fontAlgn="base" hangingPunct="1">
        <a:spcBef>
          <a:spcPct val="0"/>
        </a:spcBef>
        <a:spcAft>
          <a:spcPts val="1200"/>
        </a:spcAft>
        <a:buClr>
          <a:schemeClr val="accent1"/>
        </a:buClr>
        <a:buFont typeface="+mj-lt"/>
        <a:buAutoNum type="alphaLcPeriod"/>
        <a:defRPr sz="1600">
          <a:solidFill>
            <a:schemeClr val="tx1"/>
          </a:solidFill>
          <a:latin typeface="+mn-lt"/>
          <a:ea typeface="+mn-ea"/>
        </a:defRPr>
      </a:lvl7pPr>
      <a:lvl8pPr marL="810000" indent="-270000" algn="l" rtl="0" eaLnBrk="1" fontAlgn="base" hangingPunct="1">
        <a:spcBef>
          <a:spcPct val="0"/>
        </a:spcBef>
        <a:spcAft>
          <a:spcPts val="1200"/>
        </a:spcAft>
        <a:buClr>
          <a:schemeClr val="accent1"/>
        </a:buClr>
        <a:buFont typeface="+mj-lt"/>
        <a:buAutoNum type="romanLcPeriod"/>
        <a:defRPr sz="1600">
          <a:solidFill>
            <a:schemeClr val="tx1"/>
          </a:solidFill>
          <a:latin typeface="+mn-lt"/>
          <a:ea typeface="+mn-ea"/>
        </a:defRPr>
      </a:lvl8pPr>
      <a:lvl9pPr marL="0" indent="0" algn="l" rtl="0" eaLnBrk="1" fontAlgn="base" hangingPunct="1">
        <a:spcBef>
          <a:spcPct val="0"/>
        </a:spcBef>
        <a:spcAft>
          <a:spcPts val="1200"/>
        </a:spcAft>
        <a:buClr>
          <a:schemeClr val="tx1"/>
        </a:buClr>
        <a:buFontTx/>
        <a:buNone/>
        <a:defRPr sz="2400">
          <a:solidFill>
            <a:schemeClr val="accent1"/>
          </a:solidFill>
          <a:latin typeface="+mn-lt"/>
          <a:ea typeface="+mn-ea"/>
        </a:defRPr>
      </a:lvl9pPr>
    </p:bodyStyle>
    <p:otherStyle>
      <a:defPPr>
        <a:defRPr lang="en-GB"/>
      </a:defPPr>
      <a:lvl1pPr marL="0" indent="0" algn="l" rtl="0" eaLnBrk="1" fontAlgn="base" hangingPunct="1">
        <a:spcBef>
          <a:spcPct val="0"/>
        </a:spcBef>
        <a:spcAft>
          <a:spcPts val="600"/>
        </a:spcAft>
        <a:buClr>
          <a:schemeClr val="tx1"/>
        </a:buClr>
        <a:buFontTx/>
        <a:buNone/>
        <a:defRPr sz="1200" b="1">
          <a:solidFill>
            <a:schemeClr val="accent1"/>
          </a:solidFill>
          <a:latin typeface="+mn-lt"/>
          <a:ea typeface="+mn-ea"/>
          <a:cs typeface="+mn-cs"/>
        </a:defRPr>
      </a:lvl1pPr>
      <a:lvl2pPr marL="0" indent="0" algn="l" rtl="0" eaLnBrk="1" fontAlgn="base" hangingPunct="1">
        <a:spcBef>
          <a:spcPct val="0"/>
        </a:spcBef>
        <a:spcAft>
          <a:spcPts val="600"/>
        </a:spcAft>
        <a:buClr>
          <a:schemeClr val="tx1"/>
        </a:buClr>
        <a:buFontTx/>
        <a:buNone/>
        <a:defRPr sz="1200">
          <a:solidFill>
            <a:schemeClr val="tx1"/>
          </a:solidFill>
          <a:latin typeface="+mn-lt"/>
          <a:ea typeface="+mn-ea"/>
        </a:defRPr>
      </a:lvl2pPr>
      <a:lvl3pPr marL="180000" indent="-180000" algn="l" rtl="0" eaLnBrk="1" fontAlgn="base" hangingPunct="1">
        <a:spcBef>
          <a:spcPct val="0"/>
        </a:spcBef>
        <a:spcAft>
          <a:spcPts val="600"/>
        </a:spcAft>
        <a:buClr>
          <a:schemeClr val="accent1"/>
        </a:buClr>
        <a:buFont typeface="Arial" panose="020B0604020202020204" pitchFamily="34" charset="0"/>
        <a:buChar char="•"/>
        <a:defRPr sz="1200">
          <a:solidFill>
            <a:schemeClr val="tx1"/>
          </a:solidFill>
          <a:latin typeface="+mn-lt"/>
          <a:ea typeface="+mn-ea"/>
        </a:defRPr>
      </a:lvl3pPr>
      <a:lvl4pPr marL="360000" indent="-180000" algn="l" rtl="0" eaLnBrk="1" fontAlgn="base" hangingPunct="1">
        <a:spcBef>
          <a:spcPct val="0"/>
        </a:spcBef>
        <a:spcAft>
          <a:spcPts val="600"/>
        </a:spcAft>
        <a:buClr>
          <a:schemeClr val="accent1"/>
        </a:buClr>
        <a:buFont typeface="Arial" panose="020B0604020202020204" pitchFamily="34" charset="0"/>
        <a:buChar char="-"/>
        <a:defRPr sz="1200">
          <a:solidFill>
            <a:schemeClr val="tx1"/>
          </a:solidFill>
          <a:latin typeface="+mn-lt"/>
          <a:ea typeface="+mn-ea"/>
        </a:defRPr>
      </a:lvl4pPr>
      <a:lvl5pPr marL="540000" indent="-180000" algn="l" rtl="0" eaLnBrk="1" fontAlgn="base" hangingPunct="1">
        <a:spcBef>
          <a:spcPct val="0"/>
        </a:spcBef>
        <a:spcAft>
          <a:spcPts val="600"/>
        </a:spcAft>
        <a:buClr>
          <a:schemeClr val="accent1"/>
        </a:buClr>
        <a:buFont typeface="Arial" panose="020B0604020202020204" pitchFamily="34" charset="0"/>
        <a:buChar char="◦"/>
        <a:defRPr sz="1200">
          <a:solidFill>
            <a:schemeClr val="tx1"/>
          </a:solidFill>
          <a:latin typeface="+mn-lt"/>
          <a:ea typeface="+mn-ea"/>
        </a:defRPr>
      </a:lvl5pPr>
      <a:lvl6pPr marL="180000" indent="-180000" algn="l" rtl="0" eaLnBrk="1" fontAlgn="base" hangingPunct="1">
        <a:spcBef>
          <a:spcPct val="0"/>
        </a:spcBef>
        <a:spcAft>
          <a:spcPts val="600"/>
        </a:spcAft>
        <a:buClr>
          <a:schemeClr val="accent1"/>
        </a:buClr>
        <a:buFont typeface="+mj-lt"/>
        <a:buAutoNum type="arabicPeriod"/>
        <a:defRPr sz="1200">
          <a:solidFill>
            <a:schemeClr val="tx1"/>
          </a:solidFill>
          <a:latin typeface="+mn-lt"/>
          <a:ea typeface="+mn-ea"/>
        </a:defRPr>
      </a:lvl6pPr>
      <a:lvl7pPr marL="360000" indent="-180000" algn="l" rtl="0" eaLnBrk="1" fontAlgn="base" hangingPunct="1">
        <a:spcBef>
          <a:spcPct val="0"/>
        </a:spcBef>
        <a:spcAft>
          <a:spcPts val="600"/>
        </a:spcAft>
        <a:buClr>
          <a:schemeClr val="accent1"/>
        </a:buClr>
        <a:buFont typeface="+mj-lt"/>
        <a:buAutoNum type="alphaLcPeriod"/>
        <a:defRPr sz="1200">
          <a:solidFill>
            <a:schemeClr val="tx1"/>
          </a:solidFill>
          <a:latin typeface="+mn-lt"/>
          <a:ea typeface="+mn-ea"/>
        </a:defRPr>
      </a:lvl7pPr>
      <a:lvl8pPr marL="540000" indent="-180000" algn="l" rtl="0" eaLnBrk="1" fontAlgn="base" hangingPunct="1">
        <a:spcBef>
          <a:spcPct val="0"/>
        </a:spcBef>
        <a:spcAft>
          <a:spcPts val="600"/>
        </a:spcAft>
        <a:buClr>
          <a:schemeClr val="accent1"/>
        </a:buClr>
        <a:buFont typeface="+mj-lt"/>
        <a:buAutoNum type="romanLcPeriod"/>
        <a:defRPr sz="1200">
          <a:solidFill>
            <a:schemeClr val="tx1"/>
          </a:solidFill>
          <a:latin typeface="+mn-lt"/>
          <a:ea typeface="+mn-ea"/>
        </a:defRPr>
      </a:lvl8pPr>
      <a:lvl9pPr marL="0" indent="0" algn="l" rtl="0" eaLnBrk="1" fontAlgn="base" hangingPunct="1">
        <a:spcBef>
          <a:spcPct val="0"/>
        </a:spcBef>
        <a:spcAft>
          <a:spcPts val="600"/>
        </a:spcAft>
        <a:buClr>
          <a:schemeClr val="tx1"/>
        </a:buClr>
        <a:buFontTx/>
        <a:buNone/>
        <a:defRPr sz="1200">
          <a:solidFill>
            <a:schemeClr val="accent2"/>
          </a:solidFill>
          <a:latin typeface="+mn-lt"/>
          <a:ea typeface="+mn-ea"/>
        </a:defRPr>
      </a:lvl9pPr>
    </p:otherStyle>
  </p:txStyles>
  <p:extLst>
    <p:ext uri="{27BBF7A9-308A-43DC-89C8-2F10F3537804}">
      <p15:sldGuideLst xmlns:p15="http://schemas.microsoft.com/office/powerpoint/2012/main">
        <p15:guide id="2" pos="2767" userDrawn="1">
          <p15:clr>
            <a:srgbClr val="F26B43"/>
          </p15:clr>
        </p15:guide>
        <p15:guide id="4" pos="5556" userDrawn="1">
          <p15:clr>
            <a:srgbClr val="F26B43"/>
          </p15:clr>
        </p15:guide>
        <p15:guide id="6" orient="horz" pos="2845" userDrawn="1">
          <p15:clr>
            <a:srgbClr val="F26B43"/>
          </p15:clr>
        </p15:guide>
        <p15:guide id="8" pos="204" userDrawn="1">
          <p15:clr>
            <a:srgbClr val="F26B43"/>
          </p15:clr>
        </p15:guide>
        <p15:guide id="13" pos="2993" userDrawn="1">
          <p15:clr>
            <a:srgbClr val="F26B43"/>
          </p15:clr>
        </p15:guide>
        <p15:guide id="14" orient="horz" pos="350" userDrawn="1">
          <p15:clr>
            <a:srgbClr val="F26B43"/>
          </p15:clr>
        </p15:guide>
        <p15:guide id="15" orient="horz" pos="667" userDrawn="1">
          <p15:clr>
            <a:srgbClr val="F26B43"/>
          </p15:clr>
        </p15:guide>
        <p15:guide id="16" pos="2064" userDrawn="1">
          <p15:clr>
            <a:srgbClr val="F26B43"/>
          </p15:clr>
        </p15:guide>
        <p15:guide id="17" pos="3923" userDrawn="1">
          <p15:clr>
            <a:srgbClr val="F26B43"/>
          </p15:clr>
        </p15:guide>
        <p15:guide id="18" pos="3696" userDrawn="1">
          <p15:clr>
            <a:srgbClr val="F26B43"/>
          </p15:clr>
        </p15:guide>
        <p15:guide id="19" pos="183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hyperlink" Target="https://www.nationalgrid.com/cop26/voices-for-a-green-future"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hyperlink" Target="https://www.instagram.com/cop26uk/" TargetMode="External"/><Relationship Id="rId13" Type="http://schemas.openxmlformats.org/officeDocument/2006/relationships/hyperlink" Target="https://www.instagram.com/maddiemoate/" TargetMode="External"/><Relationship Id="rId3" Type="http://schemas.openxmlformats.org/officeDocument/2006/relationships/hyperlink" Target="https://www.linkedin.com/company/cop26uk/" TargetMode="External"/><Relationship Id="rId7" Type="http://schemas.openxmlformats.org/officeDocument/2006/relationships/hyperlink" Target="https://www.instagram.com/nationalgriduk/" TargetMode="External"/><Relationship Id="rId12" Type="http://schemas.openxmlformats.org/officeDocument/2006/relationships/hyperlink" Target="https://www.instagram.com/drshinisomara/" TargetMode="External"/><Relationship Id="rId2" Type="http://schemas.openxmlformats.org/officeDocument/2006/relationships/hyperlink" Target="https://www.linkedin.com/company/national-grid" TargetMode="External"/><Relationship Id="rId16" Type="http://schemas.openxmlformats.org/officeDocument/2006/relationships/hyperlink" Target="https://www.instagram.com/tigerlillyquinn/" TargetMode="External"/><Relationship Id="rId1" Type="http://schemas.openxmlformats.org/officeDocument/2006/relationships/slideLayout" Target="../slideLayouts/slideLayout9.xml"/><Relationship Id="rId6" Type="http://schemas.openxmlformats.org/officeDocument/2006/relationships/hyperlink" Target="https://www.facebook.com/NationalGridUK/" TargetMode="External"/><Relationship Id="rId11" Type="http://schemas.openxmlformats.org/officeDocument/2006/relationships/hyperlink" Target="https://www.instagram.com/helenskelton/" TargetMode="External"/><Relationship Id="rId5" Type="http://schemas.openxmlformats.org/officeDocument/2006/relationships/hyperlink" Target="https://twitter.com/COP26" TargetMode="External"/><Relationship Id="rId15" Type="http://schemas.openxmlformats.org/officeDocument/2006/relationships/hyperlink" Target="https://www.instagram.com/gregfoot/" TargetMode="External"/><Relationship Id="rId10" Type="http://schemas.openxmlformats.org/officeDocument/2006/relationships/hyperlink" Target="https://www.youtube.com/channel/UCyiVEaIGxX7Y0KX7e8TZ3YA" TargetMode="External"/><Relationship Id="rId4" Type="http://schemas.openxmlformats.org/officeDocument/2006/relationships/hyperlink" Target="https://twitter.com/nationalgriduk" TargetMode="External"/><Relationship Id="rId9" Type="http://schemas.openxmlformats.org/officeDocument/2006/relationships/hyperlink" Target="https://www.youtube.com/channel/UCclWda-QObRehNh15Dk0NPQ" TargetMode="External"/><Relationship Id="rId14" Type="http://schemas.openxmlformats.org/officeDocument/2006/relationships/hyperlink" Target="https://www.youtube.com/channel/UCQ0_JQL4wdQd-Xe5hC4PwTg"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ngrid.com/2Uh9AED"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National Grid </a:t>
            </a:r>
            <a:br>
              <a:rPr lang="en-GB" dirty="0"/>
            </a:br>
            <a:r>
              <a:rPr lang="en-GB" dirty="0"/>
              <a:t>Voices for a Green Future</a:t>
            </a:r>
            <a:endParaRPr lang="en-GB" dirty="0">
              <a:cs typeface="Arial"/>
            </a:endParaRPr>
          </a:p>
        </p:txBody>
      </p:sp>
      <p:sp>
        <p:nvSpPr>
          <p:cNvPr id="3" name="Text Placeholder 2"/>
          <p:cNvSpPr>
            <a:spLocks noGrp="1"/>
          </p:cNvSpPr>
          <p:nvPr>
            <p:ph type="body" sz="quarter" idx="10"/>
          </p:nvPr>
        </p:nvSpPr>
        <p:spPr>
          <a:xfrm>
            <a:off x="330195" y="2600550"/>
            <a:ext cx="4033839" cy="954107"/>
          </a:xfrm>
        </p:spPr>
        <p:txBody>
          <a:bodyPr/>
          <a:lstStyle/>
          <a:p>
            <a:r>
              <a:rPr lang="en-GB" dirty="0"/>
              <a:t>Social media pack</a:t>
            </a:r>
          </a:p>
          <a:p>
            <a:pPr lvl="1"/>
            <a:r>
              <a:rPr lang="en-GB" dirty="0"/>
              <a:t>18 June 2021</a:t>
            </a:r>
            <a:endParaRPr lang="en-GB" dirty="0">
              <a:cs typeface="Arial"/>
            </a:endParaRPr>
          </a:p>
          <a:p>
            <a:endParaRPr lang="en-GB" dirty="0"/>
          </a:p>
        </p:txBody>
      </p:sp>
    </p:spTree>
    <p:extLst>
      <p:ext uri="{BB962C8B-B14F-4D97-AF65-F5344CB8AC3E}">
        <p14:creationId xmlns:p14="http://schemas.microsoft.com/office/powerpoint/2010/main" val="14659102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7422BD-2E17-4754-877A-EEDB92B5BFDD}"/>
              </a:ext>
            </a:extLst>
          </p:cNvPr>
          <p:cNvSpPr>
            <a:spLocks noGrp="1"/>
          </p:cNvSpPr>
          <p:nvPr>
            <p:ph type="body" sz="quarter" idx="11"/>
          </p:nvPr>
        </p:nvSpPr>
        <p:spPr>
          <a:xfrm>
            <a:off x="322780" y="1068388"/>
            <a:ext cx="5544621" cy="2492990"/>
          </a:xfrm>
        </p:spPr>
        <p:txBody>
          <a:bodyPr/>
          <a:lstStyle/>
          <a:p>
            <a:r>
              <a:rPr lang="en-GB" sz="1400" dirty="0">
                <a:cs typeface="Arial"/>
              </a:rPr>
              <a:t>21 June: </a:t>
            </a:r>
            <a:r>
              <a:rPr lang="en-GB" sz="1400" b="0" dirty="0">
                <a:cs typeface="Arial"/>
              </a:rPr>
              <a:t>Launch</a:t>
            </a:r>
          </a:p>
          <a:p>
            <a:r>
              <a:rPr lang="en-GB" sz="1400" dirty="0">
                <a:cs typeface="Arial"/>
              </a:rPr>
              <a:t>17th August: </a:t>
            </a:r>
            <a:r>
              <a:rPr lang="en-GB" sz="1400" b="0" dirty="0">
                <a:cs typeface="Arial"/>
              </a:rPr>
              <a:t>Competition closes</a:t>
            </a:r>
          </a:p>
          <a:p>
            <a:r>
              <a:rPr lang="en-GB" sz="1400" dirty="0">
                <a:cs typeface="Arial"/>
              </a:rPr>
              <a:t>1st September: </a:t>
            </a:r>
            <a:r>
              <a:rPr lang="en-GB" sz="1400" b="0" dirty="0">
                <a:cs typeface="Arial"/>
              </a:rPr>
              <a:t>Shortlisted finalists notified</a:t>
            </a:r>
          </a:p>
          <a:p>
            <a:r>
              <a:rPr lang="en-GB" sz="1400" dirty="0">
                <a:cs typeface="Arial"/>
              </a:rPr>
              <a:t>23rd September: </a:t>
            </a:r>
            <a:r>
              <a:rPr lang="en-GB" sz="1400" b="0" dirty="0">
                <a:cs typeface="Arial"/>
              </a:rPr>
              <a:t>Winners notified</a:t>
            </a:r>
          </a:p>
          <a:p>
            <a:r>
              <a:rPr lang="en-GB" sz="1400" dirty="0">
                <a:cs typeface="Arial"/>
              </a:rPr>
              <a:t>20th October: </a:t>
            </a:r>
            <a:r>
              <a:rPr lang="en-GB" sz="1400" b="0" dirty="0">
                <a:cs typeface="Arial"/>
              </a:rPr>
              <a:t>Winners publicly announced</a:t>
            </a:r>
          </a:p>
          <a:p>
            <a:r>
              <a:rPr lang="en-GB" sz="1400" dirty="0">
                <a:cs typeface="Arial"/>
              </a:rPr>
              <a:t>TBC November: </a:t>
            </a:r>
            <a:r>
              <a:rPr lang="en-GB" sz="1400" b="0" dirty="0">
                <a:cs typeface="Arial"/>
              </a:rPr>
              <a:t>Speeches played at COP26</a:t>
            </a:r>
          </a:p>
          <a:p>
            <a:endParaRPr lang="en-GB" dirty="0">
              <a:cs typeface="Arial"/>
            </a:endParaRPr>
          </a:p>
        </p:txBody>
      </p:sp>
      <p:sp>
        <p:nvSpPr>
          <p:cNvPr id="4" name="Title 3">
            <a:extLst>
              <a:ext uri="{FF2B5EF4-FFF2-40B4-BE49-F238E27FC236}">
                <a16:creationId xmlns:a16="http://schemas.microsoft.com/office/drawing/2014/main" id="{4A27FFAB-A54D-4C36-AB43-6E174CF65BB3}"/>
              </a:ext>
            </a:extLst>
          </p:cNvPr>
          <p:cNvSpPr>
            <a:spLocks noGrp="1"/>
          </p:cNvSpPr>
          <p:nvPr>
            <p:ph type="title"/>
          </p:nvPr>
        </p:nvSpPr>
        <p:spPr/>
        <p:txBody>
          <a:bodyPr/>
          <a:lstStyle/>
          <a:p>
            <a:r>
              <a:rPr lang="en-GB" dirty="0">
                <a:cs typeface="Arial"/>
              </a:rPr>
              <a:t>Key dates and messaging</a:t>
            </a:r>
            <a:endParaRPr lang="en-GB" dirty="0"/>
          </a:p>
        </p:txBody>
      </p:sp>
      <p:sp>
        <p:nvSpPr>
          <p:cNvPr id="2" name="Footer Placeholder 1">
            <a:extLst>
              <a:ext uri="{FF2B5EF4-FFF2-40B4-BE49-F238E27FC236}">
                <a16:creationId xmlns:a16="http://schemas.microsoft.com/office/drawing/2014/main" id="{23A77964-41A3-477A-A5AE-9B4C6137F23A}"/>
              </a:ext>
            </a:extLst>
          </p:cNvPr>
          <p:cNvSpPr>
            <a:spLocks noGrp="1"/>
          </p:cNvSpPr>
          <p:nvPr>
            <p:ph type="ftr" sz="quarter" idx="10"/>
          </p:nvPr>
        </p:nvSpPr>
        <p:spPr>
          <a:xfrm>
            <a:off x="1234838" y="4740424"/>
            <a:ext cx="7195415" cy="169277"/>
          </a:xfrm>
        </p:spPr>
        <p:txBody>
          <a:bodyPr/>
          <a:lstStyle/>
          <a:p>
            <a:pPr>
              <a:tabLst>
                <a:tab pos="989013" algn="l"/>
              </a:tabLst>
            </a:pPr>
            <a:r>
              <a:rPr lang="en-GB" dirty="0">
                <a:ea typeface="+mn-lt"/>
                <a:cs typeface="+mn-lt"/>
              </a:rPr>
              <a:t>| Voices for a Green Future school social media pack | 18 June 2021</a:t>
            </a:r>
            <a:endParaRPr lang="en-US" dirty="0"/>
          </a:p>
        </p:txBody>
      </p:sp>
      <p:sp>
        <p:nvSpPr>
          <p:cNvPr id="7" name="TextBox 6">
            <a:extLst>
              <a:ext uri="{FF2B5EF4-FFF2-40B4-BE49-F238E27FC236}">
                <a16:creationId xmlns:a16="http://schemas.microsoft.com/office/drawing/2014/main" id="{50BEF5DB-1B33-4311-9704-1883AE4A86C3}"/>
              </a:ext>
            </a:extLst>
          </p:cNvPr>
          <p:cNvSpPr txBox="1"/>
          <p:nvPr/>
        </p:nvSpPr>
        <p:spPr bwMode="auto">
          <a:xfrm>
            <a:off x="5174281" y="1068980"/>
            <a:ext cx="2743200" cy="1877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137160" tIns="137160" rIns="137160" bIns="137160" numCol="1" spcCol="0" rtlCol="0" fromWordArt="0" anchor="t" anchorCtr="0" forceAA="0" compatLnSpc="1">
            <a:prstTxWarp prst="textNoShape">
              <a:avLst/>
            </a:prstTxWarp>
            <a:spAutoFit/>
          </a:bodyPr>
          <a:lstStyle/>
          <a:p>
            <a:r>
              <a:rPr lang="en-GB" sz="1400" dirty="0">
                <a:solidFill>
                  <a:schemeClr val="bg1"/>
                </a:solidFill>
                <a:cs typeface="Arial"/>
              </a:rPr>
              <a:t>Campaign hashtag:</a:t>
            </a:r>
            <a:r>
              <a:rPr lang="en-GB" sz="1400" b="0" dirty="0">
                <a:solidFill>
                  <a:schemeClr val="bg1"/>
                </a:solidFill>
                <a:cs typeface="Arial"/>
              </a:rPr>
              <a:t> #VoicesForAGreenFuture</a:t>
            </a:r>
          </a:p>
          <a:p>
            <a:endParaRPr lang="en-GB" sz="1400" b="0" dirty="0">
              <a:solidFill>
                <a:schemeClr val="bg1"/>
              </a:solidFill>
              <a:cs typeface="Arial"/>
            </a:endParaRPr>
          </a:p>
          <a:p>
            <a:r>
              <a:rPr lang="en-GB" sz="1400" dirty="0">
                <a:solidFill>
                  <a:schemeClr val="bg1"/>
                </a:solidFill>
                <a:cs typeface="Arial"/>
              </a:rPr>
              <a:t>We will also use:</a:t>
            </a:r>
          </a:p>
          <a:p>
            <a:r>
              <a:rPr lang="en-GB" sz="1400" b="0" dirty="0">
                <a:solidFill>
                  <a:schemeClr val="bg1"/>
                </a:solidFill>
                <a:cs typeface="Arial"/>
              </a:rPr>
              <a:t>#TogetherForOurPlanet</a:t>
            </a:r>
          </a:p>
          <a:p>
            <a:r>
              <a:rPr lang="en-GB" sz="1400" b="0" dirty="0">
                <a:solidFill>
                  <a:schemeClr val="bg1"/>
                </a:solidFill>
                <a:cs typeface="Arial"/>
              </a:rPr>
              <a:t>#COP26</a:t>
            </a:r>
          </a:p>
        </p:txBody>
      </p:sp>
      <p:sp>
        <p:nvSpPr>
          <p:cNvPr id="8" name="TextBox 7">
            <a:extLst>
              <a:ext uri="{FF2B5EF4-FFF2-40B4-BE49-F238E27FC236}">
                <a16:creationId xmlns:a16="http://schemas.microsoft.com/office/drawing/2014/main" id="{C71BEC2B-5B7E-44E5-ABBC-69BFEA88B0D9}"/>
              </a:ext>
            </a:extLst>
          </p:cNvPr>
          <p:cNvSpPr txBox="1"/>
          <p:nvPr/>
        </p:nvSpPr>
        <p:spPr bwMode="auto">
          <a:xfrm>
            <a:off x="313841" y="3689565"/>
            <a:ext cx="7402377"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1400" b="0" dirty="0">
                <a:solidFill>
                  <a:schemeClr val="tx1"/>
                </a:solidFill>
                <a:ea typeface="+mn-lt"/>
                <a:cs typeface="+mn-lt"/>
              </a:rPr>
              <a:t>Find out more about the competition: </a:t>
            </a:r>
            <a:endParaRPr lang="en-US" sz="1400" dirty="0">
              <a:solidFill>
                <a:schemeClr val="tx1"/>
              </a:solidFill>
              <a:ea typeface="ＭＳ Ｐゴシック"/>
              <a:cs typeface="+mn-lt"/>
            </a:endParaRPr>
          </a:p>
          <a:p>
            <a:r>
              <a:rPr lang="en-GB" sz="1400" b="0" dirty="0">
                <a:solidFill>
                  <a:schemeClr val="tx1"/>
                </a:solidFill>
                <a:ea typeface="+mn-lt"/>
                <a:cs typeface="+mn-lt"/>
                <a:hlinkClick r:id="rId2">
                  <a:extLst>
                    <a:ext uri="{A12FA001-AC4F-418D-AE19-62706E023703}">
                      <ahyp:hlinkClr xmlns:ahyp="http://schemas.microsoft.com/office/drawing/2018/hyperlinkcolor" val="tx"/>
                    </a:ext>
                  </a:extLst>
                </a:hlinkClick>
              </a:rPr>
              <a:t>https://www.nationalgrid.com/cop26/voices-for-a-green-future</a:t>
            </a:r>
            <a:r>
              <a:rPr lang="en-GB" sz="1400" b="0" dirty="0">
                <a:solidFill>
                  <a:schemeClr val="tx1"/>
                </a:solidFill>
                <a:ea typeface="+mn-lt"/>
                <a:cs typeface="+mn-lt"/>
              </a:rPr>
              <a:t> </a:t>
            </a:r>
            <a:endParaRPr lang="en-US" sz="1400" dirty="0">
              <a:solidFill>
                <a:schemeClr val="tx1"/>
              </a:solidFill>
              <a:cs typeface="Arial"/>
            </a:endParaRPr>
          </a:p>
        </p:txBody>
      </p:sp>
    </p:spTree>
    <p:extLst>
      <p:ext uri="{BB962C8B-B14F-4D97-AF65-F5344CB8AC3E}">
        <p14:creationId xmlns:p14="http://schemas.microsoft.com/office/powerpoint/2010/main" val="395155892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97B689F-C84E-40FF-99DE-D503EA762217}"/>
              </a:ext>
            </a:extLst>
          </p:cNvPr>
          <p:cNvSpPr>
            <a:spLocks noGrp="1"/>
          </p:cNvSpPr>
          <p:nvPr>
            <p:ph type="title"/>
          </p:nvPr>
        </p:nvSpPr>
        <p:spPr/>
        <p:txBody>
          <a:bodyPr/>
          <a:lstStyle/>
          <a:p>
            <a:r>
              <a:rPr lang="en-GB" dirty="0">
                <a:cs typeface="Arial"/>
              </a:rPr>
              <a:t>Social media channels</a:t>
            </a:r>
            <a:endParaRPr lang="en-GB" dirty="0"/>
          </a:p>
        </p:txBody>
      </p:sp>
      <p:graphicFrame>
        <p:nvGraphicFramePr>
          <p:cNvPr id="6" name="Table 5">
            <a:extLst>
              <a:ext uri="{FF2B5EF4-FFF2-40B4-BE49-F238E27FC236}">
                <a16:creationId xmlns:a16="http://schemas.microsoft.com/office/drawing/2014/main" id="{8963E96C-2D5F-43CB-8F0D-91E8D22EDAED}"/>
              </a:ext>
            </a:extLst>
          </p:cNvPr>
          <p:cNvGraphicFramePr>
            <a:graphicFrameLocks noGrp="1"/>
          </p:cNvGraphicFramePr>
          <p:nvPr>
            <p:extLst>
              <p:ext uri="{D42A27DB-BD31-4B8C-83A1-F6EECF244321}">
                <p14:modId xmlns:p14="http://schemas.microsoft.com/office/powerpoint/2010/main" val="2398822287"/>
              </p:ext>
            </p:extLst>
          </p:nvPr>
        </p:nvGraphicFramePr>
        <p:xfrm>
          <a:off x="300279" y="1210805"/>
          <a:ext cx="4349664" cy="1805078"/>
        </p:xfrm>
        <a:graphic>
          <a:graphicData uri="http://schemas.openxmlformats.org/drawingml/2006/table">
            <a:tbl>
              <a:tblPr firstRow="1" bandRow="1">
                <a:tableStyleId>{F2DE63D5-997A-4646-A377-4702673A728D}</a:tableStyleId>
              </a:tblPr>
              <a:tblGrid>
                <a:gridCol w="921628">
                  <a:extLst>
                    <a:ext uri="{9D8B030D-6E8A-4147-A177-3AD203B41FA5}">
                      <a16:colId xmlns:a16="http://schemas.microsoft.com/office/drawing/2014/main" val="1569122984"/>
                    </a:ext>
                  </a:extLst>
                </a:gridCol>
                <a:gridCol w="1425844">
                  <a:extLst>
                    <a:ext uri="{9D8B030D-6E8A-4147-A177-3AD203B41FA5}">
                      <a16:colId xmlns:a16="http://schemas.microsoft.com/office/drawing/2014/main" val="166540396"/>
                    </a:ext>
                  </a:extLst>
                </a:gridCol>
                <a:gridCol w="2002192">
                  <a:extLst>
                    <a:ext uri="{9D8B030D-6E8A-4147-A177-3AD203B41FA5}">
                      <a16:colId xmlns:a16="http://schemas.microsoft.com/office/drawing/2014/main" val="2598633639"/>
                    </a:ext>
                  </a:extLst>
                </a:gridCol>
              </a:tblGrid>
              <a:tr h="337647">
                <a:tc>
                  <a:txBody>
                    <a:bodyPr/>
                    <a:lstStyle/>
                    <a:p>
                      <a:pPr algn="ctr" fontAlgn="auto"/>
                      <a:r>
                        <a:rPr lang="en-GB" sz="1100" dirty="0">
                          <a:effectLst/>
                        </a:rPr>
                        <a:t>​</a:t>
                      </a:r>
                    </a:p>
                  </a:txBody>
                  <a:tcPr/>
                </a:tc>
                <a:tc>
                  <a:txBody>
                    <a:bodyPr/>
                    <a:lstStyle/>
                    <a:p>
                      <a:pPr algn="l" fontAlgn="base"/>
                      <a:r>
                        <a:rPr lang="en-GB" sz="1100" dirty="0">
                          <a:effectLst/>
                        </a:rPr>
                        <a:t>National Grid UK​</a:t>
                      </a:r>
                    </a:p>
                  </a:txBody>
                  <a:tcPr/>
                </a:tc>
                <a:tc>
                  <a:txBody>
                    <a:bodyPr/>
                    <a:lstStyle/>
                    <a:p>
                      <a:pPr lvl="0" algn="l">
                        <a:buNone/>
                      </a:pPr>
                      <a:r>
                        <a:rPr lang="en-GB" sz="1100" dirty="0">
                          <a:effectLst/>
                        </a:rPr>
                        <a:t>COP26</a:t>
                      </a:r>
                    </a:p>
                  </a:txBody>
                  <a:tcPr/>
                </a:tc>
                <a:extLst>
                  <a:ext uri="{0D108BD9-81ED-4DB2-BD59-A6C34878D82A}">
                    <a16:rowId xmlns:a16="http://schemas.microsoft.com/office/drawing/2014/main" val="3713265747"/>
                  </a:ext>
                </a:extLst>
              </a:tr>
              <a:tr h="426203">
                <a:tc>
                  <a:txBody>
                    <a:bodyPr/>
                    <a:lstStyle/>
                    <a:p>
                      <a:pPr lvl="0">
                        <a:buNone/>
                      </a:pPr>
                      <a:r>
                        <a:rPr lang="en-GB" sz="1100" b="0" u="none" strike="noStrike" noProof="0" dirty="0">
                          <a:effectLst/>
                        </a:rPr>
                        <a:t>LinkedIn </a:t>
                      </a:r>
                      <a:endParaRPr lang="en-US" b="0"/>
                    </a:p>
                  </a:txBody>
                  <a:tcPr/>
                </a:tc>
                <a:tc>
                  <a:txBody>
                    <a:bodyPr/>
                    <a:lstStyle/>
                    <a:p>
                      <a:pPr lvl="0" algn="l">
                        <a:buNone/>
                      </a:pPr>
                      <a:r>
                        <a:rPr lang="en-GB" sz="1100" b="0" u="none" strike="noStrike" noProof="0" dirty="0">
                          <a:effectLst/>
                          <a:hlinkClick r:id="rId2"/>
                        </a:rPr>
                        <a:t>National Grid</a:t>
                      </a:r>
                      <a:r>
                        <a:rPr lang="en-GB" sz="1100" b="0" u="none" strike="noStrike" noProof="0" dirty="0">
                          <a:effectLst/>
                        </a:rPr>
                        <a:t> </a:t>
                      </a:r>
                      <a:endParaRPr lang="en-US" b="0"/>
                    </a:p>
                  </a:txBody>
                  <a:tcPr/>
                </a:tc>
                <a:tc>
                  <a:txBody>
                    <a:bodyPr/>
                    <a:lstStyle/>
                    <a:p>
                      <a:pPr lvl="0" algn="l">
                        <a:buNone/>
                      </a:pPr>
                      <a:r>
                        <a:rPr lang="en-GB" sz="1100" b="0" u="none" strike="noStrike" noProof="0" dirty="0">
                          <a:effectLst/>
                          <a:hlinkClick r:id="rId3"/>
                        </a:rPr>
                        <a:t>@COP26 – UN Climate Change Conference</a:t>
                      </a:r>
                      <a:endParaRPr lang="en-GB" sz="1100" b="0" u="none" strike="noStrike" noProof="0" dirty="0">
                        <a:effectLst/>
                      </a:endParaRPr>
                    </a:p>
                  </a:txBody>
                  <a:tcPr/>
                </a:tc>
                <a:extLst>
                  <a:ext uri="{0D108BD9-81ED-4DB2-BD59-A6C34878D82A}">
                    <a16:rowId xmlns:a16="http://schemas.microsoft.com/office/drawing/2014/main" val="2206131898"/>
                  </a:ext>
                </a:extLst>
              </a:tr>
              <a:tr h="249565">
                <a:tc>
                  <a:txBody>
                    <a:bodyPr/>
                    <a:lstStyle/>
                    <a:p>
                      <a:pPr fontAlgn="base"/>
                      <a:r>
                        <a:rPr lang="en-GB" sz="1100" b="0" dirty="0">
                          <a:effectLst/>
                        </a:rPr>
                        <a:t>Twitter​</a:t>
                      </a:r>
                    </a:p>
                  </a:txBody>
                  <a:tcPr/>
                </a:tc>
                <a:tc>
                  <a:txBody>
                    <a:bodyPr/>
                    <a:lstStyle/>
                    <a:p>
                      <a:pPr algn="l" fontAlgn="auto"/>
                      <a:r>
                        <a:rPr lang="en-GB" sz="1100" b="0" dirty="0">
                          <a:effectLst/>
                          <a:hlinkClick r:id="rId4"/>
                        </a:rPr>
                        <a:t>@nationalgriduk</a:t>
                      </a:r>
                      <a:r>
                        <a:rPr lang="en-GB" sz="1100" b="0" dirty="0">
                          <a:effectLst/>
                        </a:rPr>
                        <a:t>​</a:t>
                      </a:r>
                    </a:p>
                  </a:txBody>
                  <a:tcPr/>
                </a:tc>
                <a:tc>
                  <a:txBody>
                    <a:bodyPr/>
                    <a:lstStyle/>
                    <a:p>
                      <a:pPr lvl="0" algn="l">
                        <a:buNone/>
                      </a:pPr>
                      <a:r>
                        <a:rPr lang="en-GB" sz="1100" b="0" dirty="0">
                          <a:effectLst/>
                          <a:hlinkClick r:id="rId5"/>
                        </a:rPr>
                        <a:t>@COP26</a:t>
                      </a:r>
                      <a:endParaRPr lang="en-GB" sz="1100" b="0" dirty="0">
                        <a:effectLst/>
                      </a:endParaRPr>
                    </a:p>
                  </a:txBody>
                  <a:tcPr/>
                </a:tc>
                <a:extLst>
                  <a:ext uri="{0D108BD9-81ED-4DB2-BD59-A6C34878D82A}">
                    <a16:rowId xmlns:a16="http://schemas.microsoft.com/office/drawing/2014/main" val="2847340278"/>
                  </a:ext>
                </a:extLst>
              </a:tr>
              <a:tr h="249565">
                <a:tc>
                  <a:txBody>
                    <a:bodyPr/>
                    <a:lstStyle/>
                    <a:p>
                      <a:pPr fontAlgn="base"/>
                      <a:r>
                        <a:rPr lang="en-GB" sz="1100" b="0" dirty="0">
                          <a:effectLst/>
                        </a:rPr>
                        <a:t>Facebook​</a:t>
                      </a:r>
                    </a:p>
                  </a:txBody>
                  <a:tcPr/>
                </a:tc>
                <a:tc>
                  <a:txBody>
                    <a:bodyPr/>
                    <a:lstStyle/>
                    <a:p>
                      <a:pPr algn="l" fontAlgn="auto"/>
                      <a:r>
                        <a:rPr lang="en-GB" sz="1100" b="0" dirty="0">
                          <a:effectLst/>
                          <a:hlinkClick r:id="rId6"/>
                        </a:rPr>
                        <a:t>@NationalGridUK</a:t>
                      </a:r>
                      <a:endParaRPr lang="en-GB" sz="1100" b="0" dirty="0">
                        <a:effectLst/>
                      </a:endParaRPr>
                    </a:p>
                  </a:txBody>
                  <a:tcPr/>
                </a:tc>
                <a:tc>
                  <a:txBody>
                    <a:bodyPr/>
                    <a:lstStyle/>
                    <a:p>
                      <a:pPr lvl="0" algn="l">
                        <a:buNone/>
                      </a:pPr>
                      <a:endParaRPr lang="en-GB" sz="1100" b="0" dirty="0">
                        <a:effectLst/>
                      </a:endParaRPr>
                    </a:p>
                  </a:txBody>
                  <a:tcPr>
                    <a:solidFill>
                      <a:schemeClr val="accent3">
                        <a:lumMod val="20000"/>
                        <a:lumOff val="80000"/>
                      </a:schemeClr>
                    </a:solidFill>
                  </a:tcPr>
                </a:tc>
                <a:extLst>
                  <a:ext uri="{0D108BD9-81ED-4DB2-BD59-A6C34878D82A}">
                    <a16:rowId xmlns:a16="http://schemas.microsoft.com/office/drawing/2014/main" val="1154177901"/>
                  </a:ext>
                </a:extLst>
              </a:tr>
              <a:tr h="242225">
                <a:tc>
                  <a:txBody>
                    <a:bodyPr/>
                    <a:lstStyle/>
                    <a:p>
                      <a:pPr fontAlgn="base"/>
                      <a:r>
                        <a:rPr lang="en-GB" sz="1100" b="0" dirty="0">
                          <a:effectLst/>
                        </a:rPr>
                        <a:t>Instagram​</a:t>
                      </a:r>
                    </a:p>
                  </a:txBody>
                  <a:tcPr/>
                </a:tc>
                <a:tc>
                  <a:txBody>
                    <a:bodyPr/>
                    <a:lstStyle/>
                    <a:p>
                      <a:pPr algn="l" fontAlgn="auto"/>
                      <a:r>
                        <a:rPr lang="en-GB" sz="1100" b="0" dirty="0">
                          <a:effectLst/>
                          <a:hlinkClick r:id="rId7"/>
                        </a:rPr>
                        <a:t>@nationalgriduk</a:t>
                      </a:r>
                      <a:r>
                        <a:rPr lang="en-GB" sz="1100" b="0" dirty="0">
                          <a:effectLst/>
                        </a:rPr>
                        <a:t> ​</a:t>
                      </a:r>
                    </a:p>
                  </a:txBody>
                  <a:tcPr/>
                </a:tc>
                <a:tc>
                  <a:txBody>
                    <a:bodyPr/>
                    <a:lstStyle/>
                    <a:p>
                      <a:pPr lvl="0" algn="l">
                        <a:buNone/>
                      </a:pPr>
                      <a:r>
                        <a:rPr lang="en-GB" sz="1100" b="0" dirty="0">
                          <a:effectLst/>
                          <a:hlinkClick r:id="rId8"/>
                        </a:rPr>
                        <a:t>@cop26uk</a:t>
                      </a:r>
                      <a:endParaRPr lang="en-GB" sz="1100" b="0" dirty="0">
                        <a:effectLst/>
                      </a:endParaRPr>
                    </a:p>
                  </a:txBody>
                  <a:tcPr/>
                </a:tc>
                <a:extLst>
                  <a:ext uri="{0D108BD9-81ED-4DB2-BD59-A6C34878D82A}">
                    <a16:rowId xmlns:a16="http://schemas.microsoft.com/office/drawing/2014/main" val="2314889596"/>
                  </a:ext>
                </a:extLst>
              </a:tr>
              <a:tr h="263471">
                <a:tc>
                  <a:txBody>
                    <a:bodyPr/>
                    <a:lstStyle/>
                    <a:p>
                      <a:pPr fontAlgn="base"/>
                      <a:r>
                        <a:rPr lang="en-GB" sz="1100" b="0" dirty="0">
                          <a:effectLst/>
                        </a:rPr>
                        <a:t>You Tube​</a:t>
                      </a:r>
                    </a:p>
                  </a:txBody>
                  <a:tcPr/>
                </a:tc>
                <a:tc>
                  <a:txBody>
                    <a:bodyPr/>
                    <a:lstStyle/>
                    <a:p>
                      <a:pPr algn="l" fontAlgn="auto"/>
                      <a:r>
                        <a:rPr lang="en-GB" sz="1100" b="0" dirty="0">
                          <a:effectLst/>
                          <a:hlinkClick r:id="rId9"/>
                        </a:rPr>
                        <a:t>National Grid UK</a:t>
                      </a:r>
                      <a:r>
                        <a:rPr lang="en-GB" sz="1100" b="0" dirty="0">
                          <a:effectLst/>
                        </a:rPr>
                        <a:t>​</a:t>
                      </a:r>
                    </a:p>
                  </a:txBody>
                  <a:tcPr/>
                </a:tc>
                <a:tc>
                  <a:txBody>
                    <a:bodyPr/>
                    <a:lstStyle/>
                    <a:p>
                      <a:pPr lvl="0" algn="l">
                        <a:buNone/>
                      </a:pPr>
                      <a:r>
                        <a:rPr lang="en-GB" sz="1100" b="0" dirty="0">
                          <a:effectLst/>
                          <a:hlinkClick r:id="rId10"/>
                        </a:rPr>
                        <a:t>@COP26</a:t>
                      </a:r>
                      <a:endParaRPr lang="en-GB" sz="1100" b="0" dirty="0">
                        <a:effectLst/>
                      </a:endParaRPr>
                    </a:p>
                  </a:txBody>
                  <a:tcPr/>
                </a:tc>
                <a:extLst>
                  <a:ext uri="{0D108BD9-81ED-4DB2-BD59-A6C34878D82A}">
                    <a16:rowId xmlns:a16="http://schemas.microsoft.com/office/drawing/2014/main" val="2877909092"/>
                  </a:ext>
                </a:extLst>
              </a:tr>
            </a:tbl>
          </a:graphicData>
        </a:graphic>
      </p:graphicFrame>
      <p:sp>
        <p:nvSpPr>
          <p:cNvPr id="2" name="Footer Placeholder 1">
            <a:extLst>
              <a:ext uri="{FF2B5EF4-FFF2-40B4-BE49-F238E27FC236}">
                <a16:creationId xmlns:a16="http://schemas.microsoft.com/office/drawing/2014/main" id="{20C3457E-814F-4CD0-8EB3-8DACEE4043C9}"/>
              </a:ext>
            </a:extLst>
          </p:cNvPr>
          <p:cNvSpPr>
            <a:spLocks noGrp="1"/>
          </p:cNvSpPr>
          <p:nvPr>
            <p:ph type="ftr" sz="quarter" idx="10"/>
          </p:nvPr>
        </p:nvSpPr>
        <p:spPr>
          <a:xfrm>
            <a:off x="1234838" y="4740424"/>
            <a:ext cx="7195415" cy="169277"/>
          </a:xfrm>
        </p:spPr>
        <p:txBody>
          <a:bodyPr/>
          <a:lstStyle/>
          <a:p>
            <a:pPr>
              <a:tabLst>
                <a:tab pos="989013" algn="l"/>
              </a:tabLst>
            </a:pPr>
            <a:r>
              <a:rPr lang="en-GB" dirty="0">
                <a:ea typeface="+mn-lt"/>
                <a:cs typeface="+mn-lt"/>
              </a:rPr>
              <a:t>| Voices for a Green Future school social media pack | 18 June 2021</a:t>
            </a:r>
            <a:endParaRPr lang="en-US" dirty="0"/>
          </a:p>
        </p:txBody>
      </p:sp>
      <p:sp>
        <p:nvSpPr>
          <p:cNvPr id="3" name="TextBox 2">
            <a:extLst>
              <a:ext uri="{FF2B5EF4-FFF2-40B4-BE49-F238E27FC236}">
                <a16:creationId xmlns:a16="http://schemas.microsoft.com/office/drawing/2014/main" id="{B9C867AE-5C7A-4839-97A3-D8E98B2AB4B6}"/>
              </a:ext>
            </a:extLst>
          </p:cNvPr>
          <p:cNvSpPr txBox="1"/>
          <p:nvPr/>
        </p:nvSpPr>
        <p:spPr bwMode="auto">
          <a:xfrm>
            <a:off x="4900639" y="874174"/>
            <a:ext cx="336313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1200" dirty="0"/>
              <a:t>Look out for more content on social media</a:t>
            </a:r>
            <a:endParaRPr lang="en-GB" sz="1200" kern="0" dirty="0">
              <a:latin typeface="+mn-lt"/>
              <a:ea typeface="+mn-ea"/>
            </a:endParaRPr>
          </a:p>
        </p:txBody>
      </p:sp>
      <p:graphicFrame>
        <p:nvGraphicFramePr>
          <p:cNvPr id="8" name="Table 7">
            <a:extLst>
              <a:ext uri="{FF2B5EF4-FFF2-40B4-BE49-F238E27FC236}">
                <a16:creationId xmlns:a16="http://schemas.microsoft.com/office/drawing/2014/main" id="{FCBEA340-A062-4289-BDEA-E5D46D1C216D}"/>
              </a:ext>
            </a:extLst>
          </p:cNvPr>
          <p:cNvGraphicFramePr>
            <a:graphicFrameLocks noGrp="1"/>
          </p:cNvGraphicFramePr>
          <p:nvPr>
            <p:extLst>
              <p:ext uri="{D42A27DB-BD31-4B8C-83A1-F6EECF244321}">
                <p14:modId xmlns:p14="http://schemas.microsoft.com/office/powerpoint/2010/main" val="1785537875"/>
              </p:ext>
            </p:extLst>
          </p:nvPr>
        </p:nvGraphicFramePr>
        <p:xfrm>
          <a:off x="4868377" y="1212957"/>
          <a:ext cx="3627012" cy="2020029"/>
        </p:xfrm>
        <a:graphic>
          <a:graphicData uri="http://schemas.openxmlformats.org/drawingml/2006/table">
            <a:tbl>
              <a:tblPr firstRow="1" bandRow="1">
                <a:tableStyleId>{72833802-FEF1-4C79-8D5D-14CF1EAF98D9}</a:tableStyleId>
              </a:tblPr>
              <a:tblGrid>
                <a:gridCol w="1079840">
                  <a:extLst>
                    <a:ext uri="{9D8B030D-6E8A-4147-A177-3AD203B41FA5}">
                      <a16:colId xmlns:a16="http://schemas.microsoft.com/office/drawing/2014/main" val="613349218"/>
                    </a:ext>
                  </a:extLst>
                </a:gridCol>
                <a:gridCol w="1229817">
                  <a:extLst>
                    <a:ext uri="{9D8B030D-6E8A-4147-A177-3AD203B41FA5}">
                      <a16:colId xmlns:a16="http://schemas.microsoft.com/office/drawing/2014/main" val="762103597"/>
                    </a:ext>
                  </a:extLst>
                </a:gridCol>
                <a:gridCol w="1317355">
                  <a:extLst>
                    <a:ext uri="{9D8B030D-6E8A-4147-A177-3AD203B41FA5}">
                      <a16:colId xmlns:a16="http://schemas.microsoft.com/office/drawing/2014/main" val="135021773"/>
                    </a:ext>
                  </a:extLst>
                </a:gridCol>
              </a:tblGrid>
              <a:tr h="315218">
                <a:tc>
                  <a:txBody>
                    <a:bodyPr/>
                    <a:lstStyle/>
                    <a:p>
                      <a:r>
                        <a:rPr lang="en-GB" sz="1100" b="1" dirty="0">
                          <a:effectLst/>
                        </a:rPr>
                        <a:t>Who​</a:t>
                      </a:r>
                    </a:p>
                  </a:txBody>
                  <a:tcPr marL="9525" marR="9525" marT="9525" marB="9525"/>
                </a:tc>
                <a:tc>
                  <a:txBody>
                    <a:bodyPr/>
                    <a:lstStyle/>
                    <a:p>
                      <a:pPr lvl="0">
                        <a:buNone/>
                      </a:pPr>
                      <a:r>
                        <a:rPr lang="en-GB" sz="1100" b="1" dirty="0">
                          <a:effectLst/>
                        </a:rPr>
                        <a:t>Instagram posts</a:t>
                      </a:r>
                    </a:p>
                  </a:txBody>
                  <a:tcPr marL="9524" marR="9524" marT="9524" marB="9524"/>
                </a:tc>
                <a:tc>
                  <a:txBody>
                    <a:bodyPr/>
                    <a:lstStyle/>
                    <a:p>
                      <a:pPr lvl="0">
                        <a:buNone/>
                      </a:pPr>
                      <a:r>
                        <a:rPr lang="en-GB" sz="1100" b="1" dirty="0">
                          <a:effectLst/>
                        </a:rPr>
                        <a:t>YouTube video</a:t>
                      </a:r>
                    </a:p>
                  </a:txBody>
                  <a:tcPr marL="9524" marR="9524" marT="9524" marB="9524"/>
                </a:tc>
                <a:extLst>
                  <a:ext uri="{0D108BD9-81ED-4DB2-BD59-A6C34878D82A}">
                    <a16:rowId xmlns:a16="http://schemas.microsoft.com/office/drawing/2014/main" val="1440106042"/>
                  </a:ext>
                </a:extLst>
              </a:tr>
              <a:tr h="271220">
                <a:tc>
                  <a:txBody>
                    <a:bodyPr/>
                    <a:lstStyle/>
                    <a:p>
                      <a:r>
                        <a:rPr lang="en-GB" sz="1100" b="0" dirty="0">
                          <a:effectLst/>
                        </a:rPr>
                        <a:t>Helen Skelton​</a:t>
                      </a:r>
                    </a:p>
                  </a:txBody>
                  <a:tcPr marL="9525" marR="9525" marT="9525" marB="9525"/>
                </a:tc>
                <a:tc>
                  <a:txBody>
                    <a:bodyPr/>
                    <a:lstStyle/>
                    <a:p>
                      <a:pPr lvl="0">
                        <a:buNone/>
                      </a:pPr>
                      <a:r>
                        <a:rPr lang="en-GB" sz="1100" b="0" dirty="0">
                          <a:effectLst/>
                          <a:hlinkClick r:id="rId11"/>
                        </a:rPr>
                        <a:t>@HelenSkelton</a:t>
                      </a:r>
                      <a:endParaRPr lang="en-GB" sz="1100" b="0" dirty="0">
                        <a:effectLst/>
                      </a:endParaRPr>
                    </a:p>
                  </a:txBody>
                  <a:tcPr marL="9524" marR="9524" marT="9524" marB="9524"/>
                </a:tc>
                <a:tc>
                  <a:txBody>
                    <a:bodyPr/>
                    <a:lstStyle/>
                    <a:p>
                      <a:pPr lvl="0">
                        <a:buNone/>
                      </a:pPr>
                      <a:endParaRPr lang="en-GB" sz="1100" b="0" dirty="0">
                        <a:effectLst/>
                      </a:endParaRPr>
                    </a:p>
                  </a:txBody>
                  <a:tcPr marL="9524" marR="9524" marT="9524" marB="9524">
                    <a:solidFill>
                      <a:schemeClr val="accent2">
                        <a:lumMod val="20000"/>
                        <a:lumOff val="80000"/>
                      </a:schemeClr>
                    </a:solidFill>
                  </a:tcPr>
                </a:tc>
                <a:extLst>
                  <a:ext uri="{0D108BD9-81ED-4DB2-BD59-A6C34878D82A}">
                    <a16:rowId xmlns:a16="http://schemas.microsoft.com/office/drawing/2014/main" val="2423411738"/>
                  </a:ext>
                </a:extLst>
              </a:tr>
              <a:tr h="271220">
                <a:tc>
                  <a:txBody>
                    <a:bodyPr/>
                    <a:lstStyle/>
                    <a:p>
                      <a:r>
                        <a:rPr lang="en-GB" sz="1100" b="0" dirty="0">
                          <a:effectLst/>
                        </a:rPr>
                        <a:t>Shini Somara​</a:t>
                      </a:r>
                    </a:p>
                  </a:txBody>
                  <a:tcPr marL="9525" marR="9525" marT="9525" marB="9525"/>
                </a:tc>
                <a:tc>
                  <a:txBody>
                    <a:bodyPr/>
                    <a:lstStyle/>
                    <a:p>
                      <a:pPr lvl="0">
                        <a:buNone/>
                      </a:pPr>
                      <a:r>
                        <a:rPr lang="en-GB" sz="1100" b="0" dirty="0">
                          <a:effectLst/>
                          <a:hlinkClick r:id="rId12"/>
                        </a:rPr>
                        <a:t>@drshinisomara</a:t>
                      </a:r>
                      <a:endParaRPr lang="en-GB" sz="1100" b="0" dirty="0">
                        <a:effectLst/>
                      </a:endParaRPr>
                    </a:p>
                  </a:txBody>
                  <a:tcPr marL="9524" marR="9524" marT="9524" marB="9524"/>
                </a:tc>
                <a:tc>
                  <a:txBody>
                    <a:bodyPr/>
                    <a:lstStyle/>
                    <a:p>
                      <a:pPr lvl="0">
                        <a:buNone/>
                      </a:pPr>
                      <a:endParaRPr lang="en-GB" sz="1100" b="0" dirty="0">
                        <a:effectLst/>
                      </a:endParaRPr>
                    </a:p>
                  </a:txBody>
                  <a:tcPr marL="9524" marR="9524" marT="9524" marB="9524">
                    <a:solidFill>
                      <a:schemeClr val="accent2">
                        <a:lumMod val="20000"/>
                        <a:lumOff val="80000"/>
                      </a:schemeClr>
                    </a:solidFill>
                  </a:tcPr>
                </a:tc>
                <a:extLst>
                  <a:ext uri="{0D108BD9-81ED-4DB2-BD59-A6C34878D82A}">
                    <a16:rowId xmlns:a16="http://schemas.microsoft.com/office/drawing/2014/main" val="3382381541"/>
                  </a:ext>
                </a:extLst>
              </a:tr>
              <a:tr h="255722">
                <a:tc>
                  <a:txBody>
                    <a:bodyPr/>
                    <a:lstStyle/>
                    <a:p>
                      <a:r>
                        <a:rPr lang="en-GB" sz="1100" b="0" dirty="0">
                          <a:effectLst/>
                        </a:rPr>
                        <a:t>Maddie Moate​</a:t>
                      </a:r>
                    </a:p>
                  </a:txBody>
                  <a:tcPr marL="9525" marR="9525" marT="9525" marB="9525"/>
                </a:tc>
                <a:tc>
                  <a:txBody>
                    <a:bodyPr/>
                    <a:lstStyle/>
                    <a:p>
                      <a:pPr lvl="0">
                        <a:buNone/>
                      </a:pPr>
                      <a:r>
                        <a:rPr lang="en-GB" sz="1100" b="0" dirty="0">
                          <a:effectLst/>
                          <a:hlinkClick r:id="rId13"/>
                        </a:rPr>
                        <a:t>@maddiemoate</a:t>
                      </a:r>
                      <a:endParaRPr lang="en-GB" sz="1100" b="0" dirty="0">
                        <a:effectLst/>
                      </a:endParaRPr>
                    </a:p>
                  </a:txBody>
                  <a:tcPr marL="9524" marR="9524" marT="9524" marB="9524"/>
                </a:tc>
                <a:tc>
                  <a:txBody>
                    <a:bodyPr/>
                    <a:lstStyle/>
                    <a:p>
                      <a:pPr lvl="0">
                        <a:buNone/>
                      </a:pPr>
                      <a:r>
                        <a:rPr lang="en-GB" sz="1100" b="0" i="0" u="none" strike="noStrike" noProof="0" dirty="0">
                          <a:effectLst/>
                          <a:latin typeface="Arial"/>
                          <a:hlinkClick r:id="rId14"/>
                        </a:rPr>
                        <a:t>Maddie Moate</a:t>
                      </a:r>
                      <a:endParaRPr lang="en-GB" sz="1100" b="0" i="0" u="none" strike="noStrike" noProof="0" dirty="0">
                        <a:effectLst/>
                        <a:latin typeface="Arial"/>
                      </a:endParaRPr>
                    </a:p>
                  </a:txBody>
                  <a:tcPr marL="9524" marR="9524" marT="9524" marB="9524"/>
                </a:tc>
                <a:extLst>
                  <a:ext uri="{0D108BD9-81ED-4DB2-BD59-A6C34878D82A}">
                    <a16:rowId xmlns:a16="http://schemas.microsoft.com/office/drawing/2014/main" val="3660845259"/>
                  </a:ext>
                </a:extLst>
              </a:tr>
              <a:tr h="278969">
                <a:tc>
                  <a:txBody>
                    <a:bodyPr/>
                    <a:lstStyle/>
                    <a:p>
                      <a:r>
                        <a:rPr lang="en-GB" sz="1100" b="0" dirty="0">
                          <a:effectLst/>
                        </a:rPr>
                        <a:t>Greg Foot​</a:t>
                      </a:r>
                    </a:p>
                  </a:txBody>
                  <a:tcPr marL="9525" marR="9525" marT="9525" marB="9525"/>
                </a:tc>
                <a:tc>
                  <a:txBody>
                    <a:bodyPr/>
                    <a:lstStyle/>
                    <a:p>
                      <a:pPr lvl="0">
                        <a:buNone/>
                      </a:pPr>
                      <a:r>
                        <a:rPr lang="en-GB" sz="1100" b="0" dirty="0">
                          <a:effectLst/>
                          <a:hlinkClick r:id="rId15"/>
                        </a:rPr>
                        <a:t>@gregfoot</a:t>
                      </a:r>
                      <a:endParaRPr lang="en-GB" sz="1100" b="0" dirty="0">
                        <a:effectLst/>
                      </a:endParaRPr>
                    </a:p>
                  </a:txBody>
                  <a:tcPr marL="9524" marR="9524" marT="9524" marB="9524"/>
                </a:tc>
                <a:tc>
                  <a:txBody>
                    <a:bodyPr/>
                    <a:lstStyle/>
                    <a:p>
                      <a:pPr lvl="0">
                        <a:buNone/>
                      </a:pPr>
                      <a:endParaRPr lang="en-GB" sz="1100" b="0" dirty="0">
                        <a:effectLst/>
                      </a:endParaRPr>
                    </a:p>
                  </a:txBody>
                  <a:tcPr marL="9524" marR="9524" marT="9524" marB="9524">
                    <a:solidFill>
                      <a:schemeClr val="accent2">
                        <a:lumMod val="20000"/>
                        <a:lumOff val="80000"/>
                      </a:schemeClr>
                    </a:solidFill>
                  </a:tcPr>
                </a:tc>
                <a:extLst>
                  <a:ext uri="{0D108BD9-81ED-4DB2-BD59-A6C34878D82A}">
                    <a16:rowId xmlns:a16="http://schemas.microsoft.com/office/drawing/2014/main" val="3576139664"/>
                  </a:ext>
                </a:extLst>
              </a:tr>
              <a:tr h="278969">
                <a:tc>
                  <a:txBody>
                    <a:bodyPr/>
                    <a:lstStyle/>
                    <a:p>
                      <a:r>
                        <a:rPr lang="en-GB" sz="1100" b="0" dirty="0">
                          <a:effectLst/>
                        </a:rPr>
                        <a:t>Tigerlilly Quinn​</a:t>
                      </a:r>
                    </a:p>
                  </a:txBody>
                  <a:tcPr marL="9525" marR="9525" marT="9525" marB="9525"/>
                </a:tc>
                <a:tc>
                  <a:txBody>
                    <a:bodyPr/>
                    <a:lstStyle/>
                    <a:p>
                      <a:pPr lvl="0">
                        <a:buNone/>
                      </a:pPr>
                      <a:r>
                        <a:rPr lang="en-GB" sz="1100" b="0" dirty="0">
                          <a:effectLst/>
                          <a:hlinkClick r:id="rId16"/>
                        </a:rPr>
                        <a:t>@tigerlillyquinn</a:t>
                      </a:r>
                      <a:endParaRPr lang="en-GB" sz="1100" b="0" dirty="0">
                        <a:effectLst/>
                      </a:endParaRPr>
                    </a:p>
                  </a:txBody>
                  <a:tcPr marL="9524" marR="9524" marT="9524" marB="9524"/>
                </a:tc>
                <a:tc>
                  <a:txBody>
                    <a:bodyPr/>
                    <a:lstStyle/>
                    <a:p>
                      <a:pPr lvl="0">
                        <a:buNone/>
                      </a:pPr>
                      <a:endParaRPr lang="en-GB" sz="1100" b="0" dirty="0">
                        <a:effectLst/>
                      </a:endParaRPr>
                    </a:p>
                  </a:txBody>
                  <a:tcPr marL="9524" marR="9524" marT="9524" marB="9524">
                    <a:solidFill>
                      <a:schemeClr val="accent2">
                        <a:lumMod val="20000"/>
                        <a:lumOff val="80000"/>
                      </a:schemeClr>
                    </a:solidFill>
                  </a:tcPr>
                </a:tc>
                <a:extLst>
                  <a:ext uri="{0D108BD9-81ED-4DB2-BD59-A6C34878D82A}">
                    <a16:rowId xmlns:a16="http://schemas.microsoft.com/office/drawing/2014/main" val="894538314"/>
                  </a:ext>
                </a:extLst>
              </a:tr>
              <a:tr h="348711">
                <a:tc>
                  <a:txBody>
                    <a:bodyPr/>
                    <a:lstStyle/>
                    <a:p>
                      <a:r>
                        <a:rPr lang="en-GB" sz="1100" b="0" dirty="0">
                          <a:effectLst/>
                        </a:rPr>
                        <a:t>Helen Skelton​</a:t>
                      </a:r>
                    </a:p>
                  </a:txBody>
                  <a:tcPr marL="9525" marR="9525" marT="9525" marB="9525"/>
                </a:tc>
                <a:tc>
                  <a:txBody>
                    <a:bodyPr/>
                    <a:lstStyle/>
                    <a:p>
                      <a:pPr lvl="0">
                        <a:buNone/>
                      </a:pPr>
                      <a:r>
                        <a:rPr lang="en-GB" sz="1100" b="0" i="0" u="none" strike="noStrike" noProof="0" dirty="0">
                          <a:effectLst/>
                          <a:latin typeface="Arial"/>
                          <a:hlinkClick r:id="rId11"/>
                        </a:rPr>
                        <a:t>@HelenSkelton</a:t>
                      </a:r>
                      <a:endParaRPr lang="en-US" sz="1100"/>
                    </a:p>
                  </a:txBody>
                  <a:tcPr marL="9524" marR="9524" marT="9524" marB="9524"/>
                </a:tc>
                <a:tc>
                  <a:txBody>
                    <a:bodyPr/>
                    <a:lstStyle/>
                    <a:p>
                      <a:pPr lvl="0">
                        <a:buNone/>
                      </a:pPr>
                      <a:endParaRPr lang="en-GB" sz="1100" b="0" i="0" u="none" strike="noStrike" noProof="0" dirty="0">
                        <a:effectLst/>
                        <a:latin typeface="Arial"/>
                      </a:endParaRPr>
                    </a:p>
                  </a:txBody>
                  <a:tcPr marL="9524" marR="9524" marT="9524" marB="9524">
                    <a:solidFill>
                      <a:schemeClr val="accent2">
                        <a:lumMod val="20000"/>
                        <a:lumOff val="80000"/>
                      </a:schemeClr>
                    </a:solidFill>
                  </a:tcPr>
                </a:tc>
                <a:extLst>
                  <a:ext uri="{0D108BD9-81ED-4DB2-BD59-A6C34878D82A}">
                    <a16:rowId xmlns:a16="http://schemas.microsoft.com/office/drawing/2014/main" val="4181719376"/>
                  </a:ext>
                </a:extLst>
              </a:tr>
            </a:tbl>
          </a:graphicData>
        </a:graphic>
      </p:graphicFrame>
    </p:spTree>
    <p:extLst>
      <p:ext uri="{BB962C8B-B14F-4D97-AF65-F5344CB8AC3E}">
        <p14:creationId xmlns:p14="http://schemas.microsoft.com/office/powerpoint/2010/main" val="365569291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D8AFDE-711F-46D6-8497-93B07CCE2E4D}"/>
              </a:ext>
            </a:extLst>
          </p:cNvPr>
          <p:cNvSpPr>
            <a:spLocks noGrp="1"/>
          </p:cNvSpPr>
          <p:nvPr>
            <p:ph type="title"/>
          </p:nvPr>
        </p:nvSpPr>
        <p:spPr/>
        <p:txBody>
          <a:bodyPr/>
          <a:lstStyle/>
          <a:p>
            <a:r>
              <a:rPr lang="en-GB" dirty="0">
                <a:cs typeface="Arial"/>
              </a:rPr>
              <a:t>Suggested posts </a:t>
            </a:r>
            <a:endParaRPr lang="en-GB" dirty="0"/>
          </a:p>
        </p:txBody>
      </p:sp>
      <p:graphicFrame>
        <p:nvGraphicFramePr>
          <p:cNvPr id="5" name="Table 5">
            <a:extLst>
              <a:ext uri="{FF2B5EF4-FFF2-40B4-BE49-F238E27FC236}">
                <a16:creationId xmlns:a16="http://schemas.microsoft.com/office/drawing/2014/main" id="{8BFE9017-0EE3-4DD3-B620-6A9A042C49C9}"/>
              </a:ext>
            </a:extLst>
          </p:cNvPr>
          <p:cNvGraphicFramePr>
            <a:graphicFrameLocks noGrp="1"/>
          </p:cNvGraphicFramePr>
          <p:nvPr>
            <p:extLst>
              <p:ext uri="{D42A27DB-BD31-4B8C-83A1-F6EECF244321}">
                <p14:modId xmlns:p14="http://schemas.microsoft.com/office/powerpoint/2010/main" val="1626311832"/>
              </p:ext>
            </p:extLst>
          </p:nvPr>
        </p:nvGraphicFramePr>
        <p:xfrm>
          <a:off x="352743" y="770001"/>
          <a:ext cx="8411424" cy="4675636"/>
        </p:xfrm>
        <a:graphic>
          <a:graphicData uri="http://schemas.openxmlformats.org/drawingml/2006/table">
            <a:tbl>
              <a:tblPr firstRow="1" bandRow="1">
                <a:tableStyleId>{69012ECD-51FC-41F1-AA8D-1B2483CD663E}</a:tableStyleId>
              </a:tblPr>
              <a:tblGrid>
                <a:gridCol w="812800">
                  <a:extLst>
                    <a:ext uri="{9D8B030D-6E8A-4147-A177-3AD203B41FA5}">
                      <a16:colId xmlns:a16="http://schemas.microsoft.com/office/drawing/2014/main" val="1781653119"/>
                    </a:ext>
                  </a:extLst>
                </a:gridCol>
                <a:gridCol w="7598624">
                  <a:extLst>
                    <a:ext uri="{9D8B030D-6E8A-4147-A177-3AD203B41FA5}">
                      <a16:colId xmlns:a16="http://schemas.microsoft.com/office/drawing/2014/main" val="597258704"/>
                    </a:ext>
                  </a:extLst>
                </a:gridCol>
              </a:tblGrid>
              <a:tr h="244606">
                <a:tc>
                  <a:txBody>
                    <a:bodyPr/>
                    <a:lstStyle/>
                    <a:p>
                      <a:r>
                        <a:rPr lang="en-GB" sz="900" dirty="0"/>
                        <a:t>Channel</a:t>
                      </a:r>
                    </a:p>
                  </a:txBody>
                  <a:tcPr/>
                </a:tc>
                <a:tc>
                  <a:txBody>
                    <a:bodyPr/>
                    <a:lstStyle/>
                    <a:p>
                      <a:r>
                        <a:rPr lang="en-GB" sz="900" dirty="0"/>
                        <a:t>Copy</a:t>
                      </a:r>
                    </a:p>
                  </a:txBody>
                  <a:tcPr/>
                </a:tc>
                <a:extLst>
                  <a:ext uri="{0D108BD9-81ED-4DB2-BD59-A6C34878D82A}">
                    <a16:rowId xmlns:a16="http://schemas.microsoft.com/office/drawing/2014/main" val="3387486889"/>
                  </a:ext>
                </a:extLst>
              </a:tr>
              <a:tr h="514350">
                <a:tc>
                  <a:txBody>
                    <a:bodyPr/>
                    <a:lstStyle/>
                    <a:p>
                      <a:r>
                        <a:rPr lang="en-GB" sz="900" b="0" dirty="0"/>
                        <a:t>Twitter</a:t>
                      </a:r>
                    </a:p>
                  </a:txBody>
                  <a:tcPr/>
                </a:tc>
                <a:tc>
                  <a:txBody>
                    <a:bodyPr/>
                    <a:lstStyle/>
                    <a:p>
                      <a:pPr lvl="0" algn="l">
                        <a:lnSpc>
                          <a:spcPct val="100000"/>
                        </a:lnSpc>
                        <a:spcBef>
                          <a:spcPts val="0"/>
                        </a:spcBef>
                        <a:spcAft>
                          <a:spcPts val="0"/>
                        </a:spcAft>
                        <a:buNone/>
                      </a:pPr>
                      <a:r>
                        <a:rPr lang="en-GB" sz="900" b="0" i="0" u="none" strike="noStrike" noProof="0" dirty="0">
                          <a:latin typeface="Arial"/>
                        </a:rPr>
                        <a:t>If you were in charge of the country, what would YOU do to help solve #climatechange? </a:t>
                      </a:r>
                      <a:r>
                        <a:rPr lang="en-GB" sz="900" b="1" i="0" u="none" strike="noStrike" noProof="0" dirty="0">
                          <a:latin typeface="Arial"/>
                        </a:rPr>
                        <a:t>@nationalgriduk</a:t>
                      </a:r>
                      <a:r>
                        <a:rPr lang="en-GB" sz="900" b="0" i="0" u="none" strike="noStrike" noProof="0" dirty="0">
                          <a:latin typeface="Arial"/>
                        </a:rPr>
                        <a:t> is asking school pupils to share their hopes and ambitions in the #VoicesForAGreenFuture competition. Winning speeches will be played at #COP26. 🎤 </a:t>
                      </a:r>
                      <a:endParaRPr lang="en-US" sz="900"/>
                    </a:p>
                    <a:p>
                      <a:pPr lvl="0" algn="l">
                        <a:lnSpc>
                          <a:spcPct val="100000"/>
                        </a:lnSpc>
                        <a:spcBef>
                          <a:spcPts val="0"/>
                        </a:spcBef>
                        <a:spcAft>
                          <a:spcPts val="0"/>
                        </a:spcAft>
                        <a:buNone/>
                      </a:pPr>
                      <a:r>
                        <a:rPr lang="en-GB" sz="900" b="0" i="0" u="none" strike="noStrike" noProof="0" dirty="0">
                          <a:latin typeface="Arial"/>
                          <a:hlinkClick r:id="rId2"/>
                        </a:rPr>
                        <a:t>https://ngrid.com/2Uh9AED</a:t>
                      </a:r>
                      <a:r>
                        <a:rPr lang="en-GB" sz="900" b="0" i="0" u="none" strike="noStrike" noProof="0" dirty="0">
                          <a:latin typeface="Arial"/>
                        </a:rPr>
                        <a:t> </a:t>
                      </a:r>
                      <a:r>
                        <a:rPr lang="en-GB" sz="900" b="0" i="0" u="none" strike="noStrike" noProof="0" dirty="0"/>
                        <a:t> </a:t>
                      </a:r>
                      <a:endParaRPr lang="en-GB" sz="900" dirty="0"/>
                    </a:p>
                  </a:txBody>
                  <a:tcPr/>
                </a:tc>
                <a:extLst>
                  <a:ext uri="{0D108BD9-81ED-4DB2-BD59-A6C34878D82A}">
                    <a16:rowId xmlns:a16="http://schemas.microsoft.com/office/drawing/2014/main" val="1563973373"/>
                  </a:ext>
                </a:extLst>
              </a:tr>
              <a:tr h="768350">
                <a:tc>
                  <a:txBody>
                    <a:bodyPr/>
                    <a:lstStyle/>
                    <a:p>
                      <a:r>
                        <a:rPr lang="en-GB" sz="900" b="0" dirty="0"/>
                        <a:t>LinkedIn</a:t>
                      </a:r>
                    </a:p>
                  </a:txBody>
                  <a:tcPr/>
                </a:tc>
                <a:tc>
                  <a:txBody>
                    <a:bodyPr/>
                    <a:lstStyle/>
                    <a:p>
                      <a:pPr lvl="0">
                        <a:buNone/>
                      </a:pPr>
                      <a:r>
                        <a:rPr lang="en-GB" sz="900" b="0" i="0" u="none" strike="noStrike" noProof="0" dirty="0">
                          <a:latin typeface="Arial"/>
                        </a:rPr>
                        <a:t>Do you know a UK-based school pupil ready to address climate change? @National Grid has launched the #VoicesForAGreenFuture competition to give the next generation the chance to tell COP26 attendees what they would do to help solve climate change and look after the planet. Four winners will have their speeches played at @COP26, receive £150 to spend on National Book Tokens, and their school will receive £5000.</a:t>
                      </a:r>
                    </a:p>
                    <a:p>
                      <a:pPr lvl="0">
                        <a:buNone/>
                      </a:pPr>
                      <a:r>
                        <a:rPr lang="en-GB" sz="900" b="0" i="0" u="none" strike="noStrike" noProof="0" dirty="0">
                          <a:latin typeface="Arial"/>
                          <a:hlinkClick r:id="rId2"/>
                        </a:rPr>
                        <a:t>https://ngrid.com/2Uh9AED</a:t>
                      </a:r>
                      <a:r>
                        <a:rPr lang="en-GB" sz="900" b="0" i="0" u="none" strike="noStrike" noProof="0" dirty="0">
                          <a:latin typeface="Arial"/>
                        </a:rPr>
                        <a:t> </a:t>
                      </a:r>
                      <a:endParaRPr lang="en-GB"/>
                    </a:p>
                    <a:p>
                      <a:pPr lvl="0">
                        <a:buNone/>
                      </a:pPr>
                      <a:r>
                        <a:rPr lang="en-GB" sz="900" b="0" i="0" u="none" strike="noStrike" noProof="0" dirty="0">
                          <a:latin typeface="Arial"/>
                        </a:rPr>
                        <a:t>#VoicesForAGreenFuture #TogetherForOurPlanet #COP26 #ClimateChange </a:t>
                      </a:r>
                      <a:endParaRPr lang="en-GB" sz="900" b="0" dirty="0"/>
                    </a:p>
                  </a:txBody>
                  <a:tcPr/>
                </a:tc>
                <a:extLst>
                  <a:ext uri="{0D108BD9-81ED-4DB2-BD59-A6C34878D82A}">
                    <a16:rowId xmlns:a16="http://schemas.microsoft.com/office/drawing/2014/main" val="2856164229"/>
                  </a:ext>
                </a:extLst>
              </a:tr>
              <a:tr h="856126">
                <a:tc>
                  <a:txBody>
                    <a:bodyPr/>
                    <a:lstStyle/>
                    <a:p>
                      <a:pPr lvl="0">
                        <a:buNone/>
                      </a:pPr>
                      <a:r>
                        <a:rPr lang="en-GB" sz="900" b="0" dirty="0"/>
                        <a:t>Facebook</a:t>
                      </a:r>
                    </a:p>
                  </a:txBody>
                  <a:tcPr/>
                </a:tc>
                <a:tc>
                  <a:txBody>
                    <a:bodyPr/>
                    <a:lstStyle/>
                    <a:p>
                      <a:pPr lvl="0">
                        <a:buNone/>
                      </a:pPr>
                      <a:r>
                        <a:rPr lang="en-GB" sz="900" b="0" i="0" u="none" strike="noStrike" noProof="0" dirty="0">
                          <a:latin typeface="Arial"/>
                        </a:rPr>
                        <a:t>If you were in charge of the country, what would YOU do to help solve climate change and look after the planet? @NationalGridUK is asking sch</a:t>
                      </a:r>
                      <a:r>
                        <a:rPr lang="en-GB" sz="900" b="0" i="0" u="none" strike="noStrike" noProof="0" dirty="0">
                          <a:solidFill>
                            <a:schemeClr val="tx1"/>
                          </a:solidFill>
                          <a:latin typeface="Arial"/>
                        </a:rPr>
                        <a:t>ool pupils aged 7-15 to share their hopes and ambitions for a greener, more sustainable future in the #VoicesForAGreenFuture competition.</a:t>
                      </a:r>
                      <a:endParaRPr lang="en-GB" sz="900" b="1" i="0" u="none" strike="noStrike" noProof="0" dirty="0"/>
                    </a:p>
                    <a:p>
                      <a:pPr lvl="0">
                        <a:buNone/>
                      </a:pPr>
                      <a:endParaRPr lang="en-GB" sz="900" b="1" i="0" u="none" strike="noStrike" noProof="0" dirty="0"/>
                    </a:p>
                    <a:p>
                      <a:pPr lvl="0">
                        <a:buNone/>
                      </a:pPr>
                      <a:r>
                        <a:rPr lang="en-GB" sz="900" b="0" i="0" u="none" strike="noStrike" noProof="0" dirty="0">
                          <a:latin typeface="Arial"/>
                        </a:rPr>
                        <a:t>Four lucky winners will have their speeches professionally filmed and presented at the United Nations COP26 climate conference this November. They will also take home £150 of National Book Tokens or toys, and their school will receive £5,000.</a:t>
                      </a:r>
                      <a:endParaRPr lang="en-GB" sz="900" dirty="0"/>
                    </a:p>
                    <a:p>
                      <a:pPr lvl="0">
                        <a:buNone/>
                      </a:pPr>
                      <a:r>
                        <a:rPr lang="en-GB" sz="900" b="0" i="0" u="none" strike="noStrike" noProof="0" dirty="0">
                          <a:latin typeface="Arial"/>
                          <a:hlinkClick r:id="rId2"/>
                        </a:rPr>
                        <a:t>https://ngrid.com/2Uh9AED</a:t>
                      </a:r>
                      <a:r>
                        <a:rPr lang="en-GB" sz="900" b="0" i="0" u="none" strike="noStrike" noProof="0" dirty="0">
                          <a:latin typeface="Arial"/>
                        </a:rPr>
                        <a:t> </a:t>
                      </a:r>
                      <a:r>
                        <a:rPr lang="en-GB" sz="900" b="0" i="0" u="none" strike="noStrike" noProof="0" dirty="0"/>
                        <a:t> </a:t>
                      </a:r>
                      <a:endParaRPr lang="en-GB"/>
                    </a:p>
                  </a:txBody>
                  <a:tcPr/>
                </a:tc>
                <a:extLst>
                  <a:ext uri="{0D108BD9-81ED-4DB2-BD59-A6C34878D82A}">
                    <a16:rowId xmlns:a16="http://schemas.microsoft.com/office/drawing/2014/main" val="3576318411"/>
                  </a:ext>
                </a:extLst>
              </a:tr>
              <a:tr h="861682">
                <a:tc>
                  <a:txBody>
                    <a:bodyPr/>
                    <a:lstStyle/>
                    <a:p>
                      <a:pPr lvl="0">
                        <a:buNone/>
                      </a:pPr>
                      <a:r>
                        <a:rPr lang="en-GB" sz="900" b="0" dirty="0"/>
                        <a:t>Instagram</a:t>
                      </a:r>
                    </a:p>
                  </a:txBody>
                  <a:tcPr/>
                </a:tc>
                <a:tc>
                  <a:txBody>
                    <a:bodyPr/>
                    <a:lstStyle/>
                    <a:p>
                      <a:pPr lvl="0">
                        <a:buNone/>
                      </a:pPr>
                      <a:r>
                        <a:rPr lang="en-GB" sz="900" b="0" i="0" u="none" strike="noStrike" noProof="0" dirty="0">
                          <a:latin typeface="Arial"/>
                        </a:rPr>
                        <a:t>If you were in charge of the country, what would YOU do to help solve climate change and look after the planet? @nationalgriduk is asking sch</a:t>
                      </a:r>
                      <a:r>
                        <a:rPr lang="en-GB" sz="900" b="0" i="0" u="none" strike="noStrike" noProof="0" dirty="0">
                          <a:solidFill>
                            <a:schemeClr val="tx1"/>
                          </a:solidFill>
                          <a:latin typeface="Arial"/>
                        </a:rPr>
                        <a:t>ool pupils aged 7-15 to share their hopes and ambitions for a greener, more sustainable future in the #VoicesForAGreenFuture competition.</a:t>
                      </a:r>
                    </a:p>
                    <a:p>
                      <a:pPr lvl="0">
                        <a:buNone/>
                      </a:pPr>
                      <a:endParaRPr lang="en-GB" sz="900" b="0" i="0" u="none" strike="noStrike" noProof="0" dirty="0">
                        <a:solidFill>
                          <a:schemeClr val="tx1"/>
                        </a:solidFill>
                        <a:latin typeface="Arial"/>
                      </a:endParaRPr>
                    </a:p>
                    <a:p>
                      <a:pPr lvl="0">
                        <a:buNone/>
                      </a:pPr>
                      <a:r>
                        <a:rPr lang="en-GB" sz="900" b="0" i="0" u="none" strike="noStrike" noProof="0" dirty="0">
                          <a:latin typeface="Arial"/>
                        </a:rPr>
                        <a:t>Four lucky winners will have their speeches professionally filmed and presented at the United Nations @COP26 climate conference this November. They will also take home £150 of National Book tokens or toys, and their school will receive £5,000 .</a:t>
                      </a:r>
                      <a:endParaRPr lang="en-GB" sz="900" b="1" i="0" u="none" strike="noStrike" noProof="0" dirty="0"/>
                    </a:p>
                    <a:p>
                      <a:pPr lvl="0">
                        <a:buNone/>
                      </a:pPr>
                      <a:endParaRPr lang="en-GB" sz="900" b="1" i="0" u="none" strike="noStrike" noProof="0" dirty="0"/>
                    </a:p>
                    <a:p>
                      <a:pPr lvl="0">
                        <a:buNone/>
                      </a:pPr>
                      <a:r>
                        <a:rPr lang="en-GB" sz="900" b="0" i="0" u="none" strike="noStrike" noProof="0" dirty="0">
                          <a:latin typeface="Arial"/>
                        </a:rPr>
                        <a:t>Head to @NationalGridUK for entry details. </a:t>
                      </a:r>
                      <a:endParaRPr lang="en-GB" sz="900" b="1" i="0" u="none" strike="noStrike" noProof="0" dirty="0"/>
                    </a:p>
                    <a:p>
                      <a:pPr lvl="0">
                        <a:buNone/>
                      </a:pPr>
                      <a:r>
                        <a:rPr lang="en-GB" sz="900" b="0" i="0" u="none" strike="noStrike" noProof="0" dirty="0">
                          <a:latin typeface="Arial"/>
                        </a:rPr>
                        <a:t>#TogetherForOurPlanet #COP26 #ClimateChange </a:t>
                      </a:r>
                    </a:p>
                  </a:txBody>
                  <a:tcPr/>
                </a:tc>
                <a:extLst>
                  <a:ext uri="{0D108BD9-81ED-4DB2-BD59-A6C34878D82A}">
                    <a16:rowId xmlns:a16="http://schemas.microsoft.com/office/drawing/2014/main" val="3132581665"/>
                  </a:ext>
                </a:extLst>
              </a:tr>
            </a:tbl>
          </a:graphicData>
        </a:graphic>
      </p:graphicFrame>
      <p:sp>
        <p:nvSpPr>
          <p:cNvPr id="2" name="Footer Placeholder 1">
            <a:extLst>
              <a:ext uri="{FF2B5EF4-FFF2-40B4-BE49-F238E27FC236}">
                <a16:creationId xmlns:a16="http://schemas.microsoft.com/office/drawing/2014/main" id="{3DED7C72-2642-4147-AFB3-69103B51A1BE}"/>
              </a:ext>
            </a:extLst>
          </p:cNvPr>
          <p:cNvSpPr>
            <a:spLocks noGrp="1"/>
          </p:cNvSpPr>
          <p:nvPr>
            <p:ph type="ftr" sz="quarter" idx="10"/>
          </p:nvPr>
        </p:nvSpPr>
        <p:spPr>
          <a:xfrm>
            <a:off x="1234838" y="4740424"/>
            <a:ext cx="7195415" cy="169277"/>
          </a:xfrm>
        </p:spPr>
        <p:txBody>
          <a:bodyPr/>
          <a:lstStyle/>
          <a:p>
            <a:pPr>
              <a:tabLst>
                <a:tab pos="989013" algn="l"/>
              </a:tabLst>
            </a:pPr>
            <a:r>
              <a:rPr lang="en-GB" dirty="0">
                <a:ea typeface="+mn-lt"/>
                <a:cs typeface="+mn-lt"/>
              </a:rPr>
              <a:t>| Voices for a Green Future school social media pack | 18 June 2021</a:t>
            </a:r>
            <a:endParaRPr lang="en-US" dirty="0"/>
          </a:p>
        </p:txBody>
      </p:sp>
      <p:sp>
        <p:nvSpPr>
          <p:cNvPr id="3" name="TextBox 2">
            <a:extLst>
              <a:ext uri="{FF2B5EF4-FFF2-40B4-BE49-F238E27FC236}">
                <a16:creationId xmlns:a16="http://schemas.microsoft.com/office/drawing/2014/main" id="{55C081A0-B79A-4875-9D24-BD5D7A65FF27}"/>
              </a:ext>
            </a:extLst>
          </p:cNvPr>
          <p:cNvSpPr txBox="1"/>
          <p:nvPr/>
        </p:nvSpPr>
        <p:spPr bwMode="auto">
          <a:xfrm>
            <a:off x="3057525" y="390525"/>
            <a:ext cx="57912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1200" b="0" dirty="0"/>
              <a:t>Download the images: </a:t>
            </a:r>
            <a:r>
              <a:rPr lang="en-GB" sz="1200" b="0" dirty="0">
                <a:ea typeface="+mn-lt"/>
                <a:cs typeface="+mn-lt"/>
              </a:rPr>
              <a:t>https://www.nationalgrid.com/document/142476/download</a:t>
            </a:r>
            <a:endParaRPr lang="en-GB" sz="1200" b="0" kern="0" dirty="0">
              <a:ea typeface="+mn-lt"/>
              <a:cs typeface="+mn-lt"/>
            </a:endParaRPr>
          </a:p>
        </p:txBody>
      </p:sp>
    </p:spTree>
    <p:extLst>
      <p:ext uri="{BB962C8B-B14F-4D97-AF65-F5344CB8AC3E}">
        <p14:creationId xmlns:p14="http://schemas.microsoft.com/office/powerpoint/2010/main" val="348263678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66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US NG_2018 PPT__EnergyLines Template 16x9">
  <a:themeElements>
    <a:clrScheme name="Custom 8">
      <a:dk1>
        <a:srgbClr val="55555A"/>
      </a:dk1>
      <a:lt1>
        <a:srgbClr val="FFFFFF"/>
      </a:lt1>
      <a:dk2>
        <a:srgbClr val="808083"/>
      </a:dk2>
      <a:lt2>
        <a:srgbClr val="AAAAAC"/>
      </a:lt2>
      <a:accent1>
        <a:srgbClr val="00148C"/>
      </a:accent1>
      <a:accent2>
        <a:srgbClr val="00BEB4"/>
      </a:accent2>
      <a:accent3>
        <a:srgbClr val="FA4616"/>
      </a:accent3>
      <a:accent4>
        <a:srgbClr val="500A78"/>
      </a:accent4>
      <a:accent5>
        <a:srgbClr val="C800A1"/>
      </a:accent5>
      <a:accent6>
        <a:srgbClr val="FFB45A"/>
      </a:accent6>
      <a:hlink>
        <a:srgbClr val="0563C1"/>
      </a:hlink>
      <a:folHlink>
        <a:srgbClr val="954F72"/>
      </a:folHlink>
    </a:clrScheme>
    <a:fontScheme name="NG Photo">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noFill/>
          <a:prstDash val="solid"/>
          <a:round/>
          <a:headEnd type="none" w="med" len="med"/>
          <a:tailEnd type="none" w="med" len="med"/>
        </a:ln>
        <a:effectLst/>
      </a:spPr>
      <a:bodyPr vert="horz" wrap="square" lIns="91434" tIns="45718" rIns="91434" bIns="45718" numCol="1" rtlCol="0" anchor="t" anchorCtr="0" compatLnSpc="1">
        <a:prstTxWarp prst="textNoShape">
          <a:avLst/>
        </a:prstTxWarp>
      </a:bodyPr>
      <a:lstStyle>
        <a:defPPr algn="l">
          <a:spcAft>
            <a:spcPts val="450"/>
          </a:spcAft>
          <a:defRPr sz="1800" dirty="0" err="1">
            <a:solidFill>
              <a:schemeClr val="bg1"/>
            </a:solidFill>
            <a:latin typeface="+mn-lt"/>
            <a:cs typeface="Arial"/>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0" u="none" strike="noStrike" cap="none" normalizeH="0" baseline="0" smtClean="0">
            <a:ln>
              <a:noFill/>
            </a:ln>
            <a:solidFill>
              <a:srgbClr val="0079C1"/>
            </a:solidFill>
            <a:effectLst/>
            <a:latin typeface="Arial" charset="0"/>
            <a:ea typeface="ＭＳ Ｐゴシック" pitchFamily="48" charset="-128"/>
          </a:defRPr>
        </a:defPPr>
      </a:lst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vert="horz" wrap="square" lIns="0" tIns="0" rIns="0" bIns="0" numCol="1" rtlCol="0" anchor="t" anchorCtr="0" compatLnSpc="1">
        <a:prstTxWarp prst="textNoShape">
          <a:avLst/>
        </a:prstTxWarp>
        <a:spAutoFit/>
      </a:bodyPr>
      <a:lstStyle>
        <a:defPPr algn="l">
          <a:spcAft>
            <a:spcPts val="600"/>
          </a:spcAft>
          <a:buClr>
            <a:schemeClr val="tx1"/>
          </a:buClr>
          <a:defRPr sz="1800" b="0" kern="0" dirty="0" err="1" smtClean="0">
            <a:solidFill>
              <a:schemeClr val="tx1"/>
            </a:solidFill>
            <a:latin typeface="+mn-lt"/>
            <a:ea typeface="+mn-ea"/>
          </a:defRPr>
        </a:defPPr>
      </a:lstStyle>
    </a:txDef>
  </a:objectDefaults>
  <a:extraClrSchemeLst>
    <a:extraClrScheme>
      <a:clrScheme name="NG Photo 1">
        <a:dk1>
          <a:srgbClr val="000000"/>
        </a:dk1>
        <a:lt1>
          <a:srgbClr val="FFFFFF"/>
        </a:lt1>
        <a:dk2>
          <a:srgbClr val="000000"/>
        </a:dk2>
        <a:lt2>
          <a:srgbClr val="808080"/>
        </a:lt2>
        <a:accent1>
          <a:srgbClr val="00AED9"/>
        </a:accent1>
        <a:accent2>
          <a:srgbClr val="52DA3F"/>
        </a:accent2>
        <a:accent3>
          <a:srgbClr val="FFFFFF"/>
        </a:accent3>
        <a:accent4>
          <a:srgbClr val="000000"/>
        </a:accent4>
        <a:accent5>
          <a:srgbClr val="AAD3E9"/>
        </a:accent5>
        <a:accent6>
          <a:srgbClr val="49C538"/>
        </a:accent6>
        <a:hlink>
          <a:srgbClr val="FF7800"/>
        </a:hlink>
        <a:folHlink>
          <a:srgbClr val="00B090"/>
        </a:folHlink>
      </a:clrScheme>
      <a:clrMap bg1="lt1" tx1="dk1" bg2="lt2" tx2="dk2" accent1="accent1" accent2="accent2" accent3="accent3" accent4="accent4" accent5="accent5" accent6="accent6" hlink="hlink" folHlink="folHlink"/>
    </a:extraClrScheme>
  </a:extraClrSchemeLst>
  <a:custClrLst>
    <a:custClr name="Core Blue">
      <a:srgbClr val="00148C"/>
    </a:custClr>
    <a:custClr name="Light Blue">
      <a:srgbClr val="00AFF0"/>
    </a:custClr>
    <a:custClr name="Green">
      <a:srgbClr val="3CE12D"/>
    </a:custClr>
    <a:custClr name="Red">
      <a:srgbClr val="F53C32"/>
    </a:custClr>
    <a:custClr name="Yellow">
      <a:srgbClr val="FADC00"/>
    </a:custClr>
    <a:custClr name="Dark grey">
      <a:srgbClr val="55555A"/>
    </a:custClr>
    <a:custClr name="Blue">
      <a:srgbClr val="009DDC"/>
    </a:custClr>
    <a:custClr name="Teal">
      <a:srgbClr val="00BEB4"/>
    </a:custClr>
    <a:custClr name="Purple">
      <a:srgbClr val="500A78"/>
    </a:custClr>
    <a:custClr name="Magenta">
      <a:srgbClr val="C800A1"/>
    </a:custClr>
    <a:custClr name="Lilac">
      <a:srgbClr val="AF96DC"/>
    </a:custClr>
    <a:custClr name="Orange">
      <a:srgbClr val="FA4616"/>
    </a:custClr>
    <a:custClr name="Mid Blue">
      <a:srgbClr val="0073CD"/>
    </a:custClr>
    <a:custClr name="Soft orange">
      <a:srgbClr val="FFB45A"/>
    </a:custClr>
    <a:custClr name="Mid green">
      <a:srgbClr val="78A22F"/>
    </a:custClr>
  </a:custClrLst>
  <a:extLst>
    <a:ext uri="{05A4C25C-085E-4340-85A3-A5531E510DB2}">
      <thm15:themeFamily xmlns:thm15="http://schemas.microsoft.com/office/thememl/2012/main" name="PPT EnergyLines 16x9" id="{02A2C634-F83B-4667-9013-9940280A62A9}" vid="{5009B880-53A3-441F-8D33-BFBDCF9468D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Core Blue">
      <a:srgbClr val="00148C"/>
    </a:custClr>
    <a:custClr name="Light Blue">
      <a:srgbClr val="00AFF0"/>
    </a:custClr>
    <a:custClr name="Green">
      <a:srgbClr val="3CE12D"/>
    </a:custClr>
    <a:custClr name="Red">
      <a:srgbClr val="F53C32"/>
    </a:custClr>
    <a:custClr name="Yellow">
      <a:srgbClr val="FADC00"/>
    </a:custClr>
    <a:custClr name="Dark grey">
      <a:srgbClr val="55555A"/>
    </a:custClr>
    <a:custClr name="Blue">
      <a:srgbClr val="009DDC"/>
    </a:custClr>
    <a:custClr name="Teal">
      <a:srgbClr val="00BEB4"/>
    </a:custClr>
    <a:custClr name="Purple">
      <a:srgbClr val="500A78"/>
    </a:custClr>
    <a:custClr name="Magenta">
      <a:srgbClr val="C800A1"/>
    </a:custClr>
    <a:custClr name="Lilac">
      <a:srgbClr val="AF96DC"/>
    </a:custClr>
    <a:custClr name="Orange">
      <a:srgbClr val="FA4616"/>
    </a:custClr>
    <a:custClr name="Mid Blue">
      <a:srgbClr val="0073CD"/>
    </a:custClr>
    <a:custClr name="Soft orange">
      <a:srgbClr val="FFB45A"/>
    </a:custClr>
    <a:custClr name="Mid green">
      <a:srgbClr val="78A22F"/>
    </a:custClr>
  </a:custClr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Core Blue">
      <a:srgbClr val="00148C"/>
    </a:custClr>
    <a:custClr name="Light Blue">
      <a:srgbClr val="00AFF0"/>
    </a:custClr>
    <a:custClr name="Green">
      <a:srgbClr val="3CE12D"/>
    </a:custClr>
    <a:custClr name="Red">
      <a:srgbClr val="F53C32"/>
    </a:custClr>
    <a:custClr name="Yellow">
      <a:srgbClr val="FADC00"/>
    </a:custClr>
    <a:custClr name="Dark grey">
      <a:srgbClr val="55555A"/>
    </a:custClr>
    <a:custClr name="Blue">
      <a:srgbClr val="009DDC"/>
    </a:custClr>
    <a:custClr name="Teal">
      <a:srgbClr val="00BEB4"/>
    </a:custClr>
    <a:custClr name="Purple">
      <a:srgbClr val="500A78"/>
    </a:custClr>
    <a:custClr name="Magenta">
      <a:srgbClr val="C800A1"/>
    </a:custClr>
    <a:custClr name="Lilac">
      <a:srgbClr val="AF96DC"/>
    </a:custClr>
    <a:custClr name="Orange">
      <a:srgbClr val="FA4616"/>
    </a:custClr>
    <a:custClr name="Mid Blue">
      <a:srgbClr val="0073CD"/>
    </a:custClr>
    <a:custClr name="Soft orange">
      <a:srgbClr val="FFB45A"/>
    </a:custClr>
    <a:custClr name="Mid green">
      <a:srgbClr val="78A22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SharedWithUsers xmlns="75a4a9a2-1826-48bb-acbd-cf756f2e0250">
      <UserInfo>
        <DisplayName/>
        <AccountId xsi:nil="true"/>
        <AccountType/>
      </UserInfo>
    </SharedWithUsers>
    <Tag xmlns="4ce89368-b36a-44fe-8c45-49056d5cbb0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D7BC865D7F9144BAA7301D44A9C2E2" ma:contentTypeVersion="14" ma:contentTypeDescription="Create a new document." ma:contentTypeScope="" ma:versionID="9e6971803a181b8105239fde1aabf5ed">
  <xsd:schema xmlns:xsd="http://www.w3.org/2001/XMLSchema" xmlns:xs="http://www.w3.org/2001/XMLSchema" xmlns:p="http://schemas.microsoft.com/office/2006/metadata/properties" xmlns:ns2="4ce89368-b36a-44fe-8c45-49056d5cbb0b" xmlns:ns3="75a4a9a2-1826-48bb-acbd-cf756f2e0250" targetNamespace="http://schemas.microsoft.com/office/2006/metadata/properties" ma:root="true" ma:fieldsID="e6592d0fd1b5bdb86838ba722faa0a37" ns2:_="" ns3:_="">
    <xsd:import namespace="4ce89368-b36a-44fe-8c45-49056d5cbb0b"/>
    <xsd:import namespace="75a4a9a2-1826-48bb-acbd-cf756f2e025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Tag"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e89368-b36a-44fe-8c45-49056d5cbb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ag" ma:index="20" nillable="true" ma:displayName="Tag" ma:internalName="Tag">
      <xsd:simpleType>
        <xsd:restriction base="dms:Text">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5a4a9a2-1826-48bb-acbd-cf756f2e025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04DA17-4FAB-418C-88AF-EBB5C20EE5F3}">
  <ds:schemaRefs>
    <ds:schemaRef ds:uri="2c24aed8-7e50-412a-88ed-9c70d948256c"/>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f165af4-2b8d-43d3-a1c1-ca40126c3dc2"/>
    <ds:schemaRef ds:uri="http://www.w3.org/XML/1998/namespace"/>
  </ds:schemaRefs>
</ds:datastoreItem>
</file>

<file path=customXml/itemProps2.xml><?xml version="1.0" encoding="utf-8"?>
<ds:datastoreItem xmlns:ds="http://schemas.openxmlformats.org/officeDocument/2006/customXml" ds:itemID="{3CDA5529-BD69-41D7-BA6B-E92725402B69}"/>
</file>

<file path=customXml/itemProps3.xml><?xml version="1.0" encoding="utf-8"?>
<ds:datastoreItem xmlns:ds="http://schemas.openxmlformats.org/officeDocument/2006/customXml" ds:itemID="{641989E3-E6A5-48A2-8585-F2FA39FD2E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EnergyLines 16x9 (2)</Template>
  <TotalTime>0</TotalTime>
  <Words>2198</Words>
  <Application>Microsoft Office PowerPoint</Application>
  <PresentationFormat>On-screen Show (16:9)</PresentationFormat>
  <Paragraphs>347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US NG_2018 PPT__EnergyLines Template 16x9</vt:lpstr>
      <vt:lpstr>National Grid  Voices for a Green Future</vt:lpstr>
      <vt:lpstr>Key dates and messaging</vt:lpstr>
      <vt:lpstr>Social media channels</vt:lpstr>
      <vt:lpstr>Suggested posts </vt:lpstr>
      <vt:lpstr>PowerPoint Presentation</vt:lpstr>
    </vt:vector>
  </TitlesOfParts>
  <Company>National Grid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dc:title>
  <dc:creator>Hyde, Chloe</dc:creator>
  <cp:lastModifiedBy>Hyde, Chloe</cp:lastModifiedBy>
  <cp:revision>1071</cp:revision>
  <cp:lastPrinted>2018-08-10T07:16:05Z</cp:lastPrinted>
  <dcterms:created xsi:type="dcterms:W3CDTF">2021-02-15T16:12:44Z</dcterms:created>
  <dcterms:modified xsi:type="dcterms:W3CDTF">2021-06-21T09:02:39Z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0x01010097D7BC865D7F9144BAA7301D44A9C2E2</vt:lpwstr>
  </property>
  <property fmtid="{D5CDD505-2E9C-101B-9397-08002B2CF9AE}" pid="4" name="Order">
    <vt:r8>1775500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ies>
</file>