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4"/>
  </p:sldMasterIdLst>
  <p:notesMasterIdLst>
    <p:notesMasterId r:id="rId8"/>
  </p:notesMasterIdLst>
  <p:handoutMasterIdLst>
    <p:handoutMasterId r:id="rId9"/>
  </p:handoutMasterIdLst>
  <p:sldIdLst>
    <p:sldId id="548" r:id="rId5"/>
    <p:sldId id="554" r:id="rId6"/>
    <p:sldId id="555" r:id="rId7"/>
  </p:sldIdLst>
  <p:sldSz cx="9144000" cy="5143500" type="screen16x9"/>
  <p:notesSz cx="6670675" cy="9777413"/>
  <p:defaultTextStyle>
    <a:defPPr>
      <a:defRPr lang="en-GB"/>
    </a:defPPr>
    <a:lvl1pPr marL="0" indent="0" algn="l" rtl="0" eaLnBrk="1" fontAlgn="base" hangingPunct="1">
      <a:spcBef>
        <a:spcPct val="0"/>
      </a:spcBef>
      <a:spcAft>
        <a:spcPts val="600"/>
      </a:spcAft>
      <a:buClr>
        <a:schemeClr val="tx1"/>
      </a:buClr>
      <a:buFontTx/>
      <a:buNone/>
      <a:defRPr sz="1800" b="1">
        <a:solidFill>
          <a:schemeClr val="accent1"/>
        </a:solidFill>
        <a:latin typeface="+mn-lt"/>
        <a:ea typeface="+mn-ea"/>
        <a:cs typeface="+mn-cs"/>
      </a:defRPr>
    </a:lvl1pPr>
    <a:lvl2pPr marL="0" indent="0" algn="l" rtl="0" eaLnBrk="1" fontAlgn="base" hangingPunct="1">
      <a:spcBef>
        <a:spcPct val="0"/>
      </a:spcBef>
      <a:spcAft>
        <a:spcPts val="600"/>
      </a:spcAft>
      <a:buClr>
        <a:schemeClr val="tx1"/>
      </a:buClr>
      <a:buFontTx/>
      <a:buNone/>
      <a:defRPr sz="1800">
        <a:solidFill>
          <a:schemeClr val="tx1"/>
        </a:solidFill>
        <a:latin typeface="+mn-lt"/>
        <a:ea typeface="+mn-ea"/>
      </a:defRPr>
    </a:lvl2pPr>
    <a:lvl3pPr marL="27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Arial" panose="020B0604020202020204" pitchFamily="34" charset="0"/>
      <a:buChar char="•"/>
      <a:defRPr sz="1800">
        <a:solidFill>
          <a:schemeClr val="tx1"/>
        </a:solidFill>
        <a:latin typeface="+mn-lt"/>
        <a:ea typeface="+mn-ea"/>
      </a:defRPr>
    </a:lvl3pPr>
    <a:lvl4pPr marL="54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Arial" panose="020B0604020202020204" pitchFamily="34" charset="0"/>
      <a:buChar char="-"/>
      <a:defRPr sz="1800">
        <a:solidFill>
          <a:schemeClr val="tx1"/>
        </a:solidFill>
        <a:latin typeface="+mn-lt"/>
        <a:ea typeface="+mn-ea"/>
      </a:defRPr>
    </a:lvl4pPr>
    <a:lvl5pPr marL="81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Arial" panose="020B0604020202020204" pitchFamily="34" charset="0"/>
      <a:buChar char="◦"/>
      <a:defRPr sz="1800">
        <a:solidFill>
          <a:schemeClr val="tx1"/>
        </a:solidFill>
        <a:latin typeface="+mn-lt"/>
        <a:ea typeface="+mn-ea"/>
      </a:defRPr>
    </a:lvl5pPr>
    <a:lvl6pPr marL="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+mj-lt"/>
      <a:buAutoNum type="arabicPeriod"/>
      <a:defRPr sz="1800">
        <a:solidFill>
          <a:schemeClr val="tx1"/>
        </a:solidFill>
        <a:latin typeface="+mn-lt"/>
        <a:ea typeface="+mn-ea"/>
      </a:defRPr>
    </a:lvl6pPr>
    <a:lvl7pPr marL="54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+mj-lt"/>
      <a:buAutoNum type="alphaLcPeriod"/>
      <a:defRPr sz="1800">
        <a:solidFill>
          <a:schemeClr val="tx1"/>
        </a:solidFill>
        <a:latin typeface="+mn-lt"/>
        <a:ea typeface="+mn-ea"/>
      </a:defRPr>
    </a:lvl7pPr>
    <a:lvl8pPr marL="810000" indent="-270000" algn="l" rtl="0" eaLnBrk="1" fontAlgn="base" hangingPunct="1">
      <a:spcBef>
        <a:spcPct val="0"/>
      </a:spcBef>
      <a:spcAft>
        <a:spcPts val="600"/>
      </a:spcAft>
      <a:buClr>
        <a:schemeClr val="accent1"/>
      </a:buClr>
      <a:buFont typeface="+mj-lt"/>
      <a:buAutoNum type="romanLcPeriod"/>
      <a:defRPr sz="1800">
        <a:solidFill>
          <a:schemeClr val="tx1"/>
        </a:solidFill>
        <a:latin typeface="+mn-lt"/>
        <a:ea typeface="+mn-ea"/>
      </a:defRPr>
    </a:lvl8pPr>
    <a:lvl9pPr marL="0" indent="0" algn="l" rtl="0" eaLnBrk="1" fontAlgn="base" hangingPunct="1">
      <a:spcBef>
        <a:spcPct val="0"/>
      </a:spcBef>
      <a:spcAft>
        <a:spcPts val="600"/>
      </a:spcAft>
      <a:buClr>
        <a:schemeClr val="tx1"/>
      </a:buClr>
      <a:buFontTx/>
      <a:buNone/>
      <a:defRPr sz="2400">
        <a:solidFill>
          <a:schemeClr val="accent2"/>
        </a:solidFill>
        <a:latin typeface="+mn-lt"/>
        <a:ea typeface="+mn-ea"/>
      </a:defRPr>
    </a:lvl9pPr>
  </p:defaultTextStyle>
  <p:extLst>
    <p:ext uri="{EFAFB233-063F-42B5-8137-9DF3F51BA10A}">
      <p15:sldGuideLst xmlns:p15="http://schemas.microsoft.com/office/powerpoint/2012/main">
        <p15:guide id="1" orient="horz" pos="962" userDrawn="1">
          <p15:clr>
            <a:srgbClr val="A4A3A4"/>
          </p15:clr>
        </p15:guide>
        <p15:guide id="2" pos="748" userDrawn="1">
          <p15:clr>
            <a:srgbClr val="A4A3A4"/>
          </p15:clr>
        </p15:guide>
        <p15:guide id="3" orient="horz" pos="22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rah McGugan" initials="Z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D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88" autoAdjust="0"/>
    <p:restoredTop sz="96215" autoAdjust="0"/>
  </p:normalViewPr>
  <p:slideViewPr>
    <p:cSldViewPr snapToGrid="0">
      <p:cViewPr varScale="1">
        <p:scale>
          <a:sx n="96" d="100"/>
          <a:sy n="96" d="100"/>
        </p:scale>
        <p:origin x="822" y="72"/>
      </p:cViewPr>
      <p:guideLst>
        <p:guide orient="horz" pos="962"/>
        <p:guide pos="748"/>
        <p:guide orient="horz" pos="2255"/>
      </p:guideLst>
    </p:cSldViewPr>
  </p:slideViewPr>
  <p:outlineViewPr>
    <p:cViewPr>
      <p:scale>
        <a:sx n="33" d="100"/>
        <a:sy n="33" d="100"/>
      </p:scale>
      <p:origin x="0" y="-1717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90916" cy="4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761" y="1"/>
            <a:ext cx="2890915" cy="4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D8211FFE-B3EB-1B4F-A849-3CF65CAE83E6}" type="datetime1">
              <a:rPr lang="en-GB" smtClean="0"/>
              <a:t>30/09/2019</a:t>
            </a:fld>
            <a:endParaRPr lang="en-US" dirty="0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289191"/>
            <a:ext cx="2890916" cy="4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761" y="9289191"/>
            <a:ext cx="2890915" cy="4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350ECF5C-888C-41F6-A366-B80CE9FF0D5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11783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90916" cy="48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312" y="1"/>
            <a:ext cx="2890916" cy="48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1C4EFE-BC34-5643-BA96-233A28E9007A}" type="datetime1">
              <a:rPr lang="en-GB" smtClean="0"/>
              <a:t>30/09/2019</a:t>
            </a:fld>
            <a:endParaRPr lang="en-GB" dirty="0"/>
          </a:p>
        </p:txBody>
      </p:sp>
      <p:sp>
        <p:nvSpPr>
          <p:cNvPr id="1085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8" y="733425"/>
            <a:ext cx="65151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358" y="4644596"/>
            <a:ext cx="5335961" cy="4398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87575"/>
            <a:ext cx="2890916" cy="48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312" y="9287575"/>
            <a:ext cx="2890916" cy="48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779895-3E67-4CB8-BE0C-23F3FD5FF7F3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162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609539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121908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828618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2438158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3047696" algn="l" defTabSz="121908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235" algn="l" defTabSz="121908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773" algn="l" defTabSz="121908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313" algn="l" defTabSz="121908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D8CDB5-958E-4EBE-8C05-3F9C84B061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4DC1A31-5068-457A-9EB8-1CE2FB678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704472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83EBF3A2-2E7C-4F57-BC5D-3417991A9CB8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228000" y="1062500"/>
            <a:ext cx="2592000" cy="34539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7845B65-2392-4819-94E4-E3EB31C4C45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3999" y="1062500"/>
            <a:ext cx="5544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55748E-1187-40E6-90FF-F8CB13BAB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1060961F-7E65-4122-8275-120EE663A9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D1AD628-1E99-41AE-A4DE-E8D47E3F2A00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26" name="Guidance note">
              <a:extLst>
                <a:ext uri="{FF2B5EF4-FFF2-40B4-BE49-F238E27FC236}">
                  <a16:creationId xmlns:a16="http://schemas.microsoft.com/office/drawing/2014/main" id="{C3AD16BC-865F-4730-B576-3924C11BBB5C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8918825A-E661-4165-AFAF-DF026ACCBF7D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28" name="Picture 3">
                <a:extLst>
                  <a:ext uri="{FF2B5EF4-FFF2-40B4-BE49-F238E27FC236}">
                    <a16:creationId xmlns:a16="http://schemas.microsoft.com/office/drawing/2014/main" id="{D670EEFD-71A1-460B-93B0-010CABE4F6E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9" name="Rounded Rectangle 20">
                <a:extLst>
                  <a:ext uri="{FF2B5EF4-FFF2-40B4-BE49-F238E27FC236}">
                    <a16:creationId xmlns:a16="http://schemas.microsoft.com/office/drawing/2014/main" id="{518490A9-DA83-4553-86AD-17100E2D20AB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1" name="Guidance note">
            <a:extLst>
              <a:ext uri="{FF2B5EF4-FFF2-40B4-BE49-F238E27FC236}">
                <a16:creationId xmlns:a16="http://schemas.microsoft.com/office/drawing/2014/main" id="{00BC0673-5213-4DA3-BE67-C1DB97C4A10F}"/>
              </a:ext>
            </a:extLst>
          </p:cNvPr>
          <p:cNvSpPr/>
          <p:nvPr userDrawn="1"/>
        </p:nvSpPr>
        <p:spPr>
          <a:xfrm>
            <a:off x="9206425" y="2167651"/>
            <a:ext cx="2029736" cy="996033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wrap="square" lIns="36000" tIns="36000" rIns="36000" bIns="36000" rtlCol="0" anchor="t" anchorCtr="0">
            <a:spAutoFit/>
          </a:bodyPr>
          <a:lstStyle/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2C4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Insert a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chart icon and select the chart you require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On the Insert tab choose ‘Chart’ and from the available options choose the type of chart you require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 the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the chart title text box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source and notes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2C4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existing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existing chart and delete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Follow steps for inserting a chart above</a:t>
            </a:r>
          </a:p>
        </p:txBody>
      </p:sp>
    </p:spTree>
    <p:extLst>
      <p:ext uri="{BB962C8B-B14F-4D97-AF65-F5344CB8AC3E}">
        <p14:creationId xmlns:p14="http://schemas.microsoft.com/office/powerpoint/2010/main" val="1155018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9FC37DAF-12F7-4FE3-99E2-B1BC731C4C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3999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EC6E2C5-7988-4109-B04E-4C5B434E0D5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276000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Chart Placeholder 5">
            <a:extLst>
              <a:ext uri="{FF2B5EF4-FFF2-40B4-BE49-F238E27FC236}">
                <a16:creationId xmlns:a16="http://schemas.microsoft.com/office/drawing/2014/main" id="{59BB4BB1-10D0-4A42-B2B1-1F058F0E5999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228000" y="1062500"/>
            <a:ext cx="2592000" cy="34539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803B18-A6C4-48D8-9A57-624954E4C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03A40AB7-029F-4311-80FC-0AAAE2F69D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D78705A-DCC5-4C39-8BC7-0071FE0B6E9D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28" name="Guidance note">
              <a:extLst>
                <a:ext uri="{FF2B5EF4-FFF2-40B4-BE49-F238E27FC236}">
                  <a16:creationId xmlns:a16="http://schemas.microsoft.com/office/drawing/2014/main" id="{C6E2522F-9DAA-41D3-8636-CA2AD6DF26DE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BF8CA62A-2C50-48E5-8954-5C3104C2B475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31" name="Picture 3">
                <a:extLst>
                  <a:ext uri="{FF2B5EF4-FFF2-40B4-BE49-F238E27FC236}">
                    <a16:creationId xmlns:a16="http://schemas.microsoft.com/office/drawing/2014/main" id="{37ACEAC6-5EC9-49C5-A059-7A0DC1FCC3D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2" name="Rounded Rectangle 20">
                <a:extLst>
                  <a:ext uri="{FF2B5EF4-FFF2-40B4-BE49-F238E27FC236}">
                    <a16:creationId xmlns:a16="http://schemas.microsoft.com/office/drawing/2014/main" id="{13E90BA5-7852-4BC3-A7C6-1D57B4B47762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3" name="Guidance note">
            <a:extLst>
              <a:ext uri="{FF2B5EF4-FFF2-40B4-BE49-F238E27FC236}">
                <a16:creationId xmlns:a16="http://schemas.microsoft.com/office/drawing/2014/main" id="{395CA386-D2EE-45ED-B3EB-20DC32FFECC9}"/>
              </a:ext>
            </a:extLst>
          </p:cNvPr>
          <p:cNvSpPr/>
          <p:nvPr userDrawn="1"/>
        </p:nvSpPr>
        <p:spPr>
          <a:xfrm>
            <a:off x="9206425" y="2167651"/>
            <a:ext cx="2029736" cy="996033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wrap="square" lIns="36000" tIns="36000" rIns="36000" bIns="36000" rtlCol="0" anchor="t" anchorCtr="0">
            <a:spAutoFit/>
          </a:bodyPr>
          <a:lstStyle/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2C4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Insert a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chart icon and select the chart you require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On the Insert tab choose ‘Chart’ and from the available options choose the type of chart you require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 the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the chart title text box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source and notes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2C4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existing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existing chart and delete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Follow steps for inserting a chart above</a:t>
            </a:r>
          </a:p>
        </p:txBody>
      </p:sp>
    </p:spTree>
    <p:extLst>
      <p:ext uri="{BB962C8B-B14F-4D97-AF65-F5344CB8AC3E}">
        <p14:creationId xmlns:p14="http://schemas.microsoft.com/office/powerpoint/2010/main" val="30608798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820A5-9B9A-4B03-84D6-6834D49C1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hart Placeholder 5">
            <a:extLst>
              <a:ext uri="{FF2B5EF4-FFF2-40B4-BE49-F238E27FC236}">
                <a16:creationId xmlns:a16="http://schemas.microsoft.com/office/drawing/2014/main" id="{BB756EA4-8862-4B57-AC57-F64C8CF382CB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323850" y="1062500"/>
            <a:ext cx="8496000" cy="34539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191E4EDE-F73E-4D47-BE09-9DA6C99359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sp>
        <p:nvSpPr>
          <p:cNvPr id="12" name="Guidance note">
            <a:extLst>
              <a:ext uri="{FF2B5EF4-FFF2-40B4-BE49-F238E27FC236}">
                <a16:creationId xmlns:a16="http://schemas.microsoft.com/office/drawing/2014/main" id="{DF4D906A-19FE-4A37-9F71-EBD603DB8313}"/>
              </a:ext>
            </a:extLst>
          </p:cNvPr>
          <p:cNvSpPr/>
          <p:nvPr userDrawn="1"/>
        </p:nvSpPr>
        <p:spPr>
          <a:xfrm>
            <a:off x="9206425" y="0"/>
            <a:ext cx="2029736" cy="996033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wrap="square" lIns="36000" tIns="36000" rIns="36000" bIns="36000" rtlCol="0" anchor="t" anchorCtr="0">
            <a:spAutoFit/>
          </a:bodyPr>
          <a:lstStyle/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2C4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Insert a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chart icon and select the chart you require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On the Insert tab choose ‘Chart’ and from the available options choose the type of chart you require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 the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the chart title text box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source and notes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2C4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existing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existing chart and delete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Follow steps for inserting a chart above</a:t>
            </a:r>
          </a:p>
        </p:txBody>
      </p:sp>
    </p:spTree>
    <p:extLst>
      <p:ext uri="{BB962C8B-B14F-4D97-AF65-F5344CB8AC3E}">
        <p14:creationId xmlns:p14="http://schemas.microsoft.com/office/powerpoint/2010/main" val="241192424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hart Placeholder 5"/>
          <p:cNvSpPr>
            <a:spLocks noGrp="1"/>
          </p:cNvSpPr>
          <p:nvPr>
            <p:ph type="chart" sz="quarter" idx="15" hasCustomPrompt="1"/>
          </p:nvPr>
        </p:nvSpPr>
        <p:spPr>
          <a:xfrm>
            <a:off x="323850" y="1062500"/>
            <a:ext cx="5543550" cy="34539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AF0A20-4521-4105-B244-E4D7D8DC46D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8000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F3D2E9-D3DF-4073-8942-F51EDC9F9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B8E8D2DA-923C-46FD-AE23-D8997A885C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54C5F39-EE55-4150-AE38-A7A999F3BA25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25" name="Guidance note">
              <a:extLst>
                <a:ext uri="{FF2B5EF4-FFF2-40B4-BE49-F238E27FC236}">
                  <a16:creationId xmlns:a16="http://schemas.microsoft.com/office/drawing/2014/main" id="{025D7FB3-CF69-4E08-8922-003EB4E3975F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528045C4-A569-4BC0-A2C6-680DA6826114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27" name="Picture 3">
                <a:extLst>
                  <a:ext uri="{FF2B5EF4-FFF2-40B4-BE49-F238E27FC236}">
                    <a16:creationId xmlns:a16="http://schemas.microsoft.com/office/drawing/2014/main" id="{0FD70A2C-539C-4A23-AF36-00B08ACFA1A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20">
                <a:extLst>
                  <a:ext uri="{FF2B5EF4-FFF2-40B4-BE49-F238E27FC236}">
                    <a16:creationId xmlns:a16="http://schemas.microsoft.com/office/drawing/2014/main" id="{A36B5CC0-766A-45B5-97A8-7C56DFCFC8EE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9" name="Guidance note">
            <a:extLst>
              <a:ext uri="{FF2B5EF4-FFF2-40B4-BE49-F238E27FC236}">
                <a16:creationId xmlns:a16="http://schemas.microsoft.com/office/drawing/2014/main" id="{9FC3F62A-60AD-47BF-8C6C-EA4FD3505A95}"/>
              </a:ext>
            </a:extLst>
          </p:cNvPr>
          <p:cNvSpPr/>
          <p:nvPr userDrawn="1"/>
        </p:nvSpPr>
        <p:spPr>
          <a:xfrm>
            <a:off x="9206425" y="2167651"/>
            <a:ext cx="2029736" cy="996033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wrap="square" lIns="36000" tIns="36000" rIns="36000" bIns="36000" rtlCol="0" anchor="t" anchorCtr="0">
            <a:spAutoFit/>
          </a:bodyPr>
          <a:lstStyle/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2C4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Insert a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chart icon and select the chart you require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On the Insert tab choose ‘Chart’ and from the available options choose the type of chart you require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 the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the chart title text box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source and notes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2C4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Update existing chart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existing chart and delete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Follow steps for inserting a chart above</a:t>
            </a:r>
          </a:p>
        </p:txBody>
      </p:sp>
    </p:spTree>
    <p:extLst>
      <p:ext uri="{BB962C8B-B14F-4D97-AF65-F5344CB8AC3E}">
        <p14:creationId xmlns:p14="http://schemas.microsoft.com/office/powerpoint/2010/main" val="3252957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F5B49068-D080-4ACE-BA89-F101FF74DD6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76000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A230DD3F-5BD6-47DB-88DD-B17645228A0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8000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E5F1110-D46C-45FE-84D5-25150A01F2E3}"/>
              </a:ext>
            </a:extLst>
          </p:cNvPr>
          <p:cNvCxnSpPr>
            <a:cxnSpLocks/>
          </p:cNvCxnSpPr>
          <p:nvPr userDrawn="1"/>
        </p:nvCxnSpPr>
        <p:spPr>
          <a:xfrm>
            <a:off x="323850" y="2218065"/>
            <a:ext cx="25923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E544F918-5B29-4CA8-B698-287CEE5C612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23851" y="1062000"/>
            <a:ext cx="994286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>
              <a:defRPr sz="1171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C926757-B24B-4CFA-A750-5FFEEEF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3850" y="2311146"/>
            <a:ext cx="2592388" cy="1087477"/>
          </a:xfrm>
        </p:spPr>
        <p:txBody>
          <a:bodyPr/>
          <a:lstStyle>
            <a:lvl1pPr>
              <a:spcBef>
                <a:spcPts val="0"/>
              </a:spcBef>
              <a:spcAft>
                <a:spcPts val="200"/>
              </a:spcAft>
              <a:defRPr sz="1400"/>
            </a:lvl1pPr>
            <a:lvl2pPr>
              <a:spcBef>
                <a:spcPts val="0"/>
              </a:spcBef>
              <a:spcAft>
                <a:spcPts val="200"/>
              </a:spcAft>
              <a:defRPr sz="14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spcAft>
                <a:spcPts val="200"/>
              </a:spcAft>
              <a:buFontTx/>
              <a:buNone/>
              <a:defRPr sz="1200">
                <a:solidFill>
                  <a:schemeClr val="accent1"/>
                </a:solidFill>
              </a:defRPr>
            </a:lvl3pPr>
            <a:lvl4pPr marL="213690" indent="-209974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>
                <a:solidFill>
                  <a:schemeClr val="accent1"/>
                </a:solidFill>
              </a:defRPr>
            </a:lvl4pPr>
            <a:lvl5pPr marL="419946" indent="-209974">
              <a:spcBef>
                <a:spcPts val="0"/>
              </a:spcBef>
              <a:spcAft>
                <a:spcPts val="200"/>
              </a:spcAft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341570-0A8C-4A6D-9F75-3FF3D8333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65364470-3814-46DA-81B6-9B6ABEDC8B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E9C2C4D-4ACC-4F73-A4B9-04807E3ACA87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29" name="Guidance note">
              <a:extLst>
                <a:ext uri="{FF2B5EF4-FFF2-40B4-BE49-F238E27FC236}">
                  <a16:creationId xmlns:a16="http://schemas.microsoft.com/office/drawing/2014/main" id="{E9DBA4A0-469B-42D9-A384-66D0F7F5CF1C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F513AB0-B464-432C-96F6-C01AE1AD8963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31" name="Picture 3">
                <a:extLst>
                  <a:ext uri="{FF2B5EF4-FFF2-40B4-BE49-F238E27FC236}">
                    <a16:creationId xmlns:a16="http://schemas.microsoft.com/office/drawing/2014/main" id="{69D17DA6-BCD4-4046-9D31-CF5D433902D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2" name="Rounded Rectangle 20">
                <a:extLst>
                  <a:ext uri="{FF2B5EF4-FFF2-40B4-BE49-F238E27FC236}">
                    <a16:creationId xmlns:a16="http://schemas.microsoft.com/office/drawing/2014/main" id="{8B82DBD2-6FB6-4465-9E2D-6DA528C0AEC4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3" name="Round Diagonal Corner Rectangle 4">
            <a:extLst>
              <a:ext uri="{FF2B5EF4-FFF2-40B4-BE49-F238E27FC236}">
                <a16:creationId xmlns:a16="http://schemas.microsoft.com/office/drawing/2014/main" id="{CCFF34D1-F27E-4737-B8CF-F9385F2D624E}"/>
              </a:ext>
            </a:extLst>
          </p:cNvPr>
          <p:cNvSpPr/>
          <p:nvPr userDrawn="1"/>
        </p:nvSpPr>
        <p:spPr>
          <a:xfrm>
            <a:off x="9206425" y="2140326"/>
            <a:ext cx="2030635" cy="211642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wrap="square" lIns="42138" tIns="42138" rIns="42138" bIns="42138" rtlCol="0" anchor="t" anchorCtr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Image placeholders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This layout is set with a picture placeholder for photography. To insert an image: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‘picture placeholder icon’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Navigate to the file and insert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Updating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image you wish to change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Delete the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Follow the steps as above to insert an image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Cropping image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When the image is inserted it may not automatically show the part of the image you want. To change what is shown: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the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Go to ‘Format’ tab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‘Crop’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You can now move the image within the placeholder.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Resizing image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If the shape of the image resizes too small or big, you can reset the placeholder by: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Right-click on the page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‘reset slide’ (note: Using this action will reset all of the manual formatting on the page)</a:t>
            </a:r>
          </a:p>
        </p:txBody>
      </p:sp>
    </p:spTree>
    <p:extLst>
      <p:ext uri="{BB962C8B-B14F-4D97-AF65-F5344CB8AC3E}">
        <p14:creationId xmlns:p14="http://schemas.microsoft.com/office/powerpoint/2010/main" val="742215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 x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8B2B09D-D81C-4260-912F-CB531B07FB99}"/>
              </a:ext>
            </a:extLst>
          </p:cNvPr>
          <p:cNvCxnSpPr>
            <a:cxnSpLocks/>
          </p:cNvCxnSpPr>
          <p:nvPr userDrawn="1"/>
        </p:nvCxnSpPr>
        <p:spPr>
          <a:xfrm>
            <a:off x="323850" y="2061354"/>
            <a:ext cx="25923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A143F75-F1B4-412B-A3E2-850CC3D2A5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3850" y="2154435"/>
            <a:ext cx="2592388" cy="1384995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spcBef>
                <a:spcPts val="600"/>
              </a:spcBef>
              <a:spcAft>
                <a:spcPts val="0"/>
              </a:spcAft>
              <a:defRPr sz="1400"/>
            </a:lvl2pPr>
            <a:lvl3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1400"/>
            </a:lvl3pPr>
            <a:lvl4pPr marL="213690" indent="-209974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/>
            </a:lvl4pPr>
            <a:lvl5pPr marL="419946" indent="-209974">
              <a:spcBef>
                <a:spcPts val="600"/>
              </a:spcBef>
              <a:spcAft>
                <a:spcPts val="0"/>
              </a:spcAft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8" name="Picture Placeholder 4">
            <a:extLst>
              <a:ext uri="{FF2B5EF4-FFF2-40B4-BE49-F238E27FC236}">
                <a16:creationId xmlns:a16="http://schemas.microsoft.com/office/drawing/2014/main" id="{988D91BD-83E2-4D8E-A9D9-FB230B58F4C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23851" y="1062001"/>
            <a:ext cx="839787" cy="91281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>
              <a:defRPr sz="1171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C82E8DE-D700-4FDB-B492-FBBE73708601}"/>
              </a:ext>
            </a:extLst>
          </p:cNvPr>
          <p:cNvCxnSpPr>
            <a:cxnSpLocks/>
          </p:cNvCxnSpPr>
          <p:nvPr userDrawn="1"/>
        </p:nvCxnSpPr>
        <p:spPr>
          <a:xfrm>
            <a:off x="3276600" y="2061354"/>
            <a:ext cx="25923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A797DDDD-D10E-4826-9799-F77851FA3A1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276600" y="2154435"/>
            <a:ext cx="2592388" cy="1384995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spcBef>
                <a:spcPts val="600"/>
              </a:spcBef>
              <a:spcAft>
                <a:spcPts val="0"/>
              </a:spcAft>
              <a:defRPr sz="1400"/>
            </a:lvl2pPr>
            <a:lvl3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1400"/>
            </a:lvl3pPr>
            <a:lvl4pPr marL="213690" indent="-209974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/>
            </a:lvl4pPr>
            <a:lvl5pPr marL="419946" indent="-209974">
              <a:spcBef>
                <a:spcPts val="600"/>
              </a:spcBef>
              <a:spcAft>
                <a:spcPts val="0"/>
              </a:spcAft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1" name="Picture Placeholder 4">
            <a:extLst>
              <a:ext uri="{FF2B5EF4-FFF2-40B4-BE49-F238E27FC236}">
                <a16:creationId xmlns:a16="http://schemas.microsoft.com/office/drawing/2014/main" id="{BE7E812B-C0C2-4E15-A5E1-88C87117715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276601" y="1062001"/>
            <a:ext cx="839787" cy="91281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>
              <a:defRPr sz="1171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5E4984C-A870-48D7-A38E-4D226B28CF21}"/>
              </a:ext>
            </a:extLst>
          </p:cNvPr>
          <p:cNvCxnSpPr>
            <a:cxnSpLocks/>
          </p:cNvCxnSpPr>
          <p:nvPr userDrawn="1"/>
        </p:nvCxnSpPr>
        <p:spPr>
          <a:xfrm>
            <a:off x="6227762" y="2061354"/>
            <a:ext cx="25923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Placeholder 10">
            <a:extLst>
              <a:ext uri="{FF2B5EF4-FFF2-40B4-BE49-F238E27FC236}">
                <a16:creationId xmlns:a16="http://schemas.microsoft.com/office/drawing/2014/main" id="{D3ACC50D-43D4-45A0-975F-9B408E6BD14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27762" y="2154435"/>
            <a:ext cx="2592388" cy="1384995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spcBef>
                <a:spcPts val="600"/>
              </a:spcBef>
              <a:spcAft>
                <a:spcPts val="0"/>
              </a:spcAft>
              <a:defRPr sz="1400"/>
            </a:lvl2pPr>
            <a:lvl3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1400"/>
            </a:lvl3pPr>
            <a:lvl4pPr marL="213690" indent="-209974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/>
            </a:lvl4pPr>
            <a:lvl5pPr marL="419946" indent="-209974">
              <a:spcBef>
                <a:spcPts val="600"/>
              </a:spcBef>
              <a:spcAft>
                <a:spcPts val="0"/>
              </a:spcAft>
              <a:defRPr sz="14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4" name="Picture Placeholder 4">
            <a:extLst>
              <a:ext uri="{FF2B5EF4-FFF2-40B4-BE49-F238E27FC236}">
                <a16:creationId xmlns:a16="http://schemas.microsoft.com/office/drawing/2014/main" id="{B3C3C8F3-419D-4EF9-BB29-AE7F1F1732D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227763" y="1062001"/>
            <a:ext cx="839787" cy="91281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>
              <a:defRPr sz="1171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BB4D65-DB5D-4395-AECD-E4A4DD1DC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BD674DDD-BACE-4633-A51D-B34FB33EEC8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228725" y="1062000"/>
            <a:ext cx="1687514" cy="1025922"/>
          </a:xfrm>
        </p:spPr>
        <p:txBody>
          <a:bodyPr/>
          <a:lstStyle>
            <a:lvl1pPr>
              <a:spcBef>
                <a:spcPts val="0"/>
              </a:spcBef>
              <a:spcAft>
                <a:spcPts val="200"/>
              </a:spcAft>
              <a:defRPr sz="1100"/>
            </a:lvl1pPr>
            <a:lvl2pPr>
              <a:spcBef>
                <a:spcPts val="0"/>
              </a:spcBef>
              <a:spcAft>
                <a:spcPts val="200"/>
              </a:spcAft>
              <a:defRPr sz="11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spcAft>
                <a:spcPts val="200"/>
              </a:spcAft>
              <a:buFontTx/>
              <a:buNone/>
              <a:defRPr sz="900">
                <a:solidFill>
                  <a:schemeClr val="accent1"/>
                </a:solidFill>
              </a:defRPr>
            </a:lvl3pPr>
            <a:lvl4pPr marL="213690" indent="-209974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900">
                <a:solidFill>
                  <a:schemeClr val="accent1"/>
                </a:solidFill>
              </a:defRPr>
            </a:lvl4pPr>
            <a:lvl5pPr marL="419946" indent="-209974">
              <a:spcBef>
                <a:spcPts val="0"/>
              </a:spcBef>
              <a:spcAft>
                <a:spcPts val="200"/>
              </a:spcAft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901DDDCC-04BF-4981-893E-E22AFEDF5AC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4181475" y="1062000"/>
            <a:ext cx="1687514" cy="1025922"/>
          </a:xfrm>
        </p:spPr>
        <p:txBody>
          <a:bodyPr/>
          <a:lstStyle>
            <a:lvl1pPr>
              <a:spcBef>
                <a:spcPts val="0"/>
              </a:spcBef>
              <a:spcAft>
                <a:spcPts val="200"/>
              </a:spcAft>
              <a:defRPr sz="1100"/>
            </a:lvl1pPr>
            <a:lvl2pPr>
              <a:spcBef>
                <a:spcPts val="0"/>
              </a:spcBef>
              <a:spcAft>
                <a:spcPts val="200"/>
              </a:spcAft>
              <a:defRPr sz="11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spcAft>
                <a:spcPts val="200"/>
              </a:spcAft>
              <a:buFontTx/>
              <a:buNone/>
              <a:defRPr sz="900">
                <a:solidFill>
                  <a:schemeClr val="accent1"/>
                </a:solidFill>
              </a:defRPr>
            </a:lvl3pPr>
            <a:lvl4pPr marL="213690" indent="-209974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900">
                <a:solidFill>
                  <a:schemeClr val="accent1"/>
                </a:solidFill>
              </a:defRPr>
            </a:lvl4pPr>
            <a:lvl5pPr marL="419946" indent="-209974">
              <a:spcBef>
                <a:spcPts val="0"/>
              </a:spcBef>
              <a:spcAft>
                <a:spcPts val="200"/>
              </a:spcAft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F15142A3-375C-45DF-AF42-2245E24CD46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134225" y="1062000"/>
            <a:ext cx="1687514" cy="1025922"/>
          </a:xfrm>
        </p:spPr>
        <p:txBody>
          <a:bodyPr/>
          <a:lstStyle>
            <a:lvl1pPr>
              <a:spcBef>
                <a:spcPts val="0"/>
              </a:spcBef>
              <a:spcAft>
                <a:spcPts val="200"/>
              </a:spcAft>
              <a:defRPr sz="1100"/>
            </a:lvl1pPr>
            <a:lvl2pPr>
              <a:spcBef>
                <a:spcPts val="0"/>
              </a:spcBef>
              <a:spcAft>
                <a:spcPts val="200"/>
              </a:spcAft>
              <a:defRPr sz="110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spcAft>
                <a:spcPts val="200"/>
              </a:spcAft>
              <a:buFontTx/>
              <a:buNone/>
              <a:defRPr sz="900">
                <a:solidFill>
                  <a:schemeClr val="accent1"/>
                </a:solidFill>
              </a:defRPr>
            </a:lvl3pPr>
            <a:lvl4pPr marL="213690" indent="-209974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900">
                <a:solidFill>
                  <a:schemeClr val="accent1"/>
                </a:solidFill>
              </a:defRPr>
            </a:lvl4pPr>
            <a:lvl5pPr marL="419946" indent="-209974">
              <a:spcBef>
                <a:spcPts val="0"/>
              </a:spcBef>
              <a:spcAft>
                <a:spcPts val="200"/>
              </a:spcAft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7" name="Footer Placeholder 2">
            <a:extLst>
              <a:ext uri="{FF2B5EF4-FFF2-40B4-BE49-F238E27FC236}">
                <a16:creationId xmlns:a16="http://schemas.microsoft.com/office/drawing/2014/main" id="{45A0E1D1-8595-4E45-A401-A475018540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815125D-7568-4091-BEEB-35B82C7A282E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44" name="Guidance note">
              <a:extLst>
                <a:ext uri="{FF2B5EF4-FFF2-40B4-BE49-F238E27FC236}">
                  <a16:creationId xmlns:a16="http://schemas.microsoft.com/office/drawing/2014/main" id="{05DADCA8-9F14-4D3E-AEA6-3968A4B99D52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35567F3E-A867-493E-9CDF-6C283ED69FB4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46" name="Picture 3">
                <a:extLst>
                  <a:ext uri="{FF2B5EF4-FFF2-40B4-BE49-F238E27FC236}">
                    <a16:creationId xmlns:a16="http://schemas.microsoft.com/office/drawing/2014/main" id="{EF71D8E4-9AAD-42D4-BB7D-BD4FF105C45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20">
                <a:extLst>
                  <a:ext uri="{FF2B5EF4-FFF2-40B4-BE49-F238E27FC236}">
                    <a16:creationId xmlns:a16="http://schemas.microsoft.com/office/drawing/2014/main" id="{F43BCCBD-E91E-4385-9D1C-933F4A1EFF49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48" name="Round Diagonal Corner Rectangle 4">
            <a:extLst>
              <a:ext uri="{FF2B5EF4-FFF2-40B4-BE49-F238E27FC236}">
                <a16:creationId xmlns:a16="http://schemas.microsoft.com/office/drawing/2014/main" id="{DCC9EC93-F46B-4A7B-8A65-57D85F810085}"/>
              </a:ext>
            </a:extLst>
          </p:cNvPr>
          <p:cNvSpPr/>
          <p:nvPr userDrawn="1"/>
        </p:nvSpPr>
        <p:spPr>
          <a:xfrm>
            <a:off x="9206425" y="2140326"/>
            <a:ext cx="2030635" cy="211642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wrap="square" lIns="42138" tIns="42138" rIns="42138" bIns="42138" rtlCol="0" anchor="t" anchorCtr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Image placeholders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This layout is set with a picture placeholder for photography. To insert an image: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‘picture placeholder icon’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Navigate to the file and insert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Updating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image you wish to change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Delete the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Follow the steps as above to insert an image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Cropping image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When the image is inserted it may not automatically show the part of the image you want. To change what is shown: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the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Go to ‘Format’ tab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‘Crop’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You can now move the image within the placeholder.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Resizing image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If the shape of the image resizes too small or big, you can reset the placeholder by: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Right-click on the page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‘reset slide’ (note: Using this action will reset all of the manual formatting on the page)</a:t>
            </a:r>
          </a:p>
        </p:txBody>
      </p:sp>
    </p:spTree>
    <p:extLst>
      <p:ext uri="{BB962C8B-B14F-4D97-AF65-F5344CB8AC3E}">
        <p14:creationId xmlns:p14="http://schemas.microsoft.com/office/powerpoint/2010/main" val="1567497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87CA7715-C5DB-4A2E-9532-A9F797EC57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3266" y="4633912"/>
            <a:ext cx="1410824" cy="290076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65406806-C157-486B-910B-A52A24A4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95" y="1058863"/>
            <a:ext cx="4033839" cy="868039"/>
          </a:xfrm>
        </p:spPr>
        <p:txBody>
          <a:bodyPr anchor="t" anchorCtr="0"/>
          <a:lstStyle>
            <a:lvl1pPr>
              <a:lnSpc>
                <a:spcPct val="8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FF50055F-31FC-4AB6-89E2-4D2F6BB142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0195" y="2600550"/>
            <a:ext cx="4033839" cy="523220"/>
          </a:xfrm>
        </p:spPr>
        <p:txBody>
          <a:bodyPr/>
          <a:lstStyle>
            <a:lvl1pPr>
              <a:spcAft>
                <a:spcPts val="0"/>
              </a:spcAft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Name</a:t>
            </a:r>
          </a:p>
          <a:p>
            <a:pPr lvl="1"/>
            <a:r>
              <a:rPr lang="en-GB" dirty="0"/>
              <a:t>Date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/>
          <a:srcRect l="7480" t="27066" r="32612"/>
          <a:stretch/>
        </p:blipFill>
        <p:spPr>
          <a:xfrm rot="16200000" flipV="1">
            <a:off x="4696555" y="696054"/>
            <a:ext cx="5143500" cy="375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16916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/>
          <a:srcRect l="7480" t="27066" r="32612"/>
          <a:stretch/>
        </p:blipFill>
        <p:spPr>
          <a:xfrm flipV="1">
            <a:off x="4000500" y="1392109"/>
            <a:ext cx="5143500" cy="375139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7CA7715-C5DB-4A2E-9532-A9F797EC577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3266" y="4633912"/>
            <a:ext cx="1410824" cy="290076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65406806-C157-486B-910B-A52A24A4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95" y="1058863"/>
            <a:ext cx="4033839" cy="868039"/>
          </a:xfrm>
        </p:spPr>
        <p:txBody>
          <a:bodyPr anchor="t" anchorCtr="0"/>
          <a:lstStyle>
            <a:lvl1pPr>
              <a:lnSpc>
                <a:spcPct val="8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FF50055F-31FC-4AB6-89E2-4D2F6BB142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0195" y="2600550"/>
            <a:ext cx="4033839" cy="523220"/>
          </a:xfrm>
        </p:spPr>
        <p:txBody>
          <a:bodyPr/>
          <a:lstStyle>
            <a:lvl1pPr>
              <a:spcAft>
                <a:spcPts val="0"/>
              </a:spcAft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Name</a:t>
            </a:r>
          </a:p>
          <a:p>
            <a:pPr lvl="1"/>
            <a:r>
              <a:rPr lang="en-GB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1757155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2C8DA23-E484-4D16-8C50-77D951B51D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0194" y="2536528"/>
            <a:ext cx="2524125" cy="769441"/>
          </a:xfrm>
        </p:spPr>
        <p:txBody>
          <a:bodyPr/>
          <a:lstStyle>
            <a:lvl1pPr>
              <a:spcAft>
                <a:spcPts val="0"/>
              </a:spcAft>
              <a:defRPr lang="en-US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spcAft>
                <a:spcPts val="0"/>
              </a:spcAft>
              <a:defRPr lang="en-GB" sz="18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 dirty="0"/>
              <a:t>Title</a:t>
            </a:r>
          </a:p>
          <a:p>
            <a:pPr lvl="1"/>
            <a:r>
              <a:rPr lang="en-GB" dirty="0"/>
              <a:t>Sub heading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5C1225E-7A2B-4204-8951-1CD60FF303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3266" y="4633912"/>
            <a:ext cx="1410824" cy="290076"/>
          </a:xfrm>
          <a:prstGeom prst="rect">
            <a:avLst/>
          </a:prstGeom>
        </p:spPr>
      </p:pic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68417C5-1CE5-43E5-9448-0B5FEF92AE0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7496" y="680340"/>
            <a:ext cx="2598742" cy="1769715"/>
          </a:xfrm>
        </p:spPr>
        <p:txBody>
          <a:bodyPr anchor="b" anchorCtr="0"/>
          <a:lstStyle>
            <a:lvl1pPr>
              <a:defRPr sz="11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4"/>
          <a:srcRect r="23305" b="53486"/>
          <a:stretch/>
        </p:blipFill>
        <p:spPr>
          <a:xfrm>
            <a:off x="4391573" y="2078323"/>
            <a:ext cx="4752427" cy="306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52572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505645" y="4778375"/>
            <a:ext cx="638355" cy="365125"/>
          </a:xfrm>
          <a:prstGeom prst="rect">
            <a:avLst/>
          </a:prstGeom>
        </p:spPr>
        <p:txBody>
          <a:bodyPr anchor="b"/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39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2pPr>
            <a:lvl3pPr marL="1219080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3pPr>
            <a:lvl4pPr marL="182861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4pPr>
            <a:lvl5pPr marL="243815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5pPr>
            <a:lvl6pPr marL="3047696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6pPr>
            <a:lvl7pPr marL="3657235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7pPr>
            <a:lvl8pPr marL="426677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8pPr>
            <a:lvl9pPr marL="487631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9pPr>
          </a:lstStyle>
          <a:p>
            <a:fld id="{C765D33F-A874-457A-8BB6-233806FE7182}" type="slidenum">
              <a:rPr lang="en-GB" sz="600" smtClean="0"/>
              <a:pPr/>
              <a:t>‹#›</a:t>
            </a:fld>
            <a:endParaRPr lang="en-GB" sz="600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704F238-3359-468F-8B64-BD992440F212}"/>
              </a:ext>
            </a:extLst>
          </p:cNvPr>
          <p:cNvGrpSpPr/>
          <p:nvPr userDrawn="1"/>
        </p:nvGrpSpPr>
        <p:grpSpPr bwMode="black">
          <a:xfrm>
            <a:off x="2105025" y="2051785"/>
            <a:ext cx="4933950" cy="1039932"/>
            <a:chOff x="2910342" y="325575"/>
            <a:chExt cx="5928968" cy="1249653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FE871AB-CF2E-4DAC-8C2D-963B97B314CA}"/>
                </a:ext>
              </a:extLst>
            </p:cNvPr>
            <p:cNvSpPr/>
            <p:nvPr/>
          </p:nvSpPr>
          <p:spPr bwMode="black">
            <a:xfrm>
              <a:off x="7911705" y="325575"/>
              <a:ext cx="275254" cy="275254"/>
            </a:xfrm>
            <a:custGeom>
              <a:avLst/>
              <a:gdLst>
                <a:gd name="connsiteX0" fmla="*/ 254610 w 275253"/>
                <a:gd name="connsiteY0" fmla="*/ 139003 h 275253"/>
                <a:gd name="connsiteX1" fmla="*/ 136251 w 275253"/>
                <a:gd name="connsiteY1" fmla="*/ 254610 h 275253"/>
                <a:gd name="connsiteX2" fmla="*/ 20644 w 275253"/>
                <a:gd name="connsiteY2" fmla="*/ 139003 h 275253"/>
                <a:gd name="connsiteX3" fmla="*/ 136251 w 275253"/>
                <a:gd name="connsiteY3" fmla="*/ 20644 h 275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5253" h="275253">
                  <a:moveTo>
                    <a:pt x="254610" y="139003"/>
                  </a:moveTo>
                  <a:lnTo>
                    <a:pt x="136251" y="254610"/>
                  </a:lnTo>
                  <a:lnTo>
                    <a:pt x="20644" y="139003"/>
                  </a:lnTo>
                  <a:lnTo>
                    <a:pt x="136251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C8C29B9-203B-435B-890E-73A70CA4C81F}"/>
                </a:ext>
              </a:extLst>
            </p:cNvPr>
            <p:cNvSpPr/>
            <p:nvPr/>
          </p:nvSpPr>
          <p:spPr bwMode="black">
            <a:xfrm>
              <a:off x="7947488" y="680652"/>
              <a:ext cx="192678" cy="633084"/>
            </a:xfrm>
            <a:custGeom>
              <a:avLst/>
              <a:gdLst>
                <a:gd name="connsiteX0" fmla="*/ 20644 w 192677"/>
                <a:gd name="connsiteY0" fmla="*/ 20644 h 633083"/>
                <a:gd name="connsiteX1" fmla="*/ 180291 w 192677"/>
                <a:gd name="connsiteY1" fmla="*/ 20644 h 633083"/>
                <a:gd name="connsiteX2" fmla="*/ 180291 w 192677"/>
                <a:gd name="connsiteY2" fmla="*/ 631708 h 633083"/>
                <a:gd name="connsiteX3" fmla="*/ 20644 w 192677"/>
                <a:gd name="connsiteY3" fmla="*/ 631708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677" h="633083">
                  <a:moveTo>
                    <a:pt x="20644" y="20644"/>
                  </a:moveTo>
                  <a:lnTo>
                    <a:pt x="180291" y="20644"/>
                  </a:lnTo>
                  <a:lnTo>
                    <a:pt x="180291" y="631708"/>
                  </a:lnTo>
                  <a:lnTo>
                    <a:pt x="20644" y="63170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707B5D5-B821-47CA-933A-D54DC178C7C5}"/>
                </a:ext>
              </a:extLst>
            </p:cNvPr>
            <p:cNvSpPr/>
            <p:nvPr/>
          </p:nvSpPr>
          <p:spPr bwMode="black"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19735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D58047D-9689-487F-BFF5-02E48B2EA260}"/>
                </a:ext>
              </a:extLst>
            </p:cNvPr>
            <p:cNvSpPr/>
            <p:nvPr/>
          </p:nvSpPr>
          <p:spPr bwMode="black">
            <a:xfrm>
              <a:off x="2910342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EE19533-4B41-4903-ADFA-1430E5FA3683}"/>
                </a:ext>
              </a:extLst>
            </p:cNvPr>
            <p:cNvSpPr/>
            <p:nvPr/>
          </p:nvSpPr>
          <p:spPr bwMode="black">
            <a:xfrm>
              <a:off x="3488375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3525 w 578033"/>
                <a:gd name="connsiteY16" fmla="*/ 527111 h 660609"/>
                <a:gd name="connsiteX17" fmla="*/ 218827 w 578033"/>
                <a:gd name="connsiteY17" fmla="*/ 648223 h 660609"/>
                <a:gd name="connsiteX18" fmla="*/ 20644 w 578033"/>
                <a:gd name="connsiteY18" fmla="*/ 474813 h 660609"/>
                <a:gd name="connsiteX19" fmla="*/ 337186 w 578033"/>
                <a:gd name="connsiteY19" fmla="*/ 284888 h 660609"/>
                <a:gd name="connsiteX20" fmla="*/ 428020 w 578033"/>
                <a:gd name="connsiteY20" fmla="*/ 205064 h 660609"/>
                <a:gd name="connsiteX21" fmla="*/ 273878 w 578033"/>
                <a:gd name="connsiteY21" fmla="*/ 83952 h 660609"/>
                <a:gd name="connsiteX22" fmla="*/ 116983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3675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2" y="565647"/>
                    <a:pt x="565647" y="562894"/>
                  </a:cubicBezTo>
                  <a:lnTo>
                    <a:pt x="565647" y="623450"/>
                  </a:lnTo>
                  <a:cubicBezTo>
                    <a:pt x="549132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3525" y="527111"/>
                  </a:lnTo>
                  <a:cubicBezTo>
                    <a:pt x="383979" y="604182"/>
                    <a:pt x="331681" y="648223"/>
                    <a:pt x="218827" y="648223"/>
                  </a:cubicBezTo>
                  <a:cubicBezTo>
                    <a:pt x="111478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7186" y="284888"/>
                  </a:cubicBezTo>
                  <a:cubicBezTo>
                    <a:pt x="397742" y="279383"/>
                    <a:pt x="428020" y="271125"/>
                    <a:pt x="428020" y="205064"/>
                  </a:cubicBezTo>
                  <a:cubicBezTo>
                    <a:pt x="428020" y="108725"/>
                    <a:pt x="359206" y="83952"/>
                    <a:pt x="273878" y="83952"/>
                  </a:cubicBezTo>
                  <a:cubicBezTo>
                    <a:pt x="185796" y="83952"/>
                    <a:pt x="119735" y="125240"/>
                    <a:pt x="116983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72D0F65-4955-4D3B-8293-898EC918883C}"/>
                </a:ext>
              </a:extLst>
            </p:cNvPr>
            <p:cNvSpPr/>
            <p:nvPr/>
          </p:nvSpPr>
          <p:spPr bwMode="black"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AC4826A8-C9E9-49D9-AF7F-E3DC7BD67BD3}"/>
                </a:ext>
              </a:extLst>
            </p:cNvPr>
            <p:cNvSpPr/>
            <p:nvPr/>
          </p:nvSpPr>
          <p:spPr bwMode="black">
            <a:xfrm>
              <a:off x="4077418" y="526510"/>
              <a:ext cx="330305" cy="798236"/>
            </a:xfrm>
            <a:custGeom>
              <a:avLst/>
              <a:gdLst>
                <a:gd name="connsiteX0" fmla="*/ 194054 w 330304"/>
                <a:gd name="connsiteY0" fmla="*/ 196807 h 798236"/>
                <a:gd name="connsiteX1" fmla="*/ 312413 w 330304"/>
                <a:gd name="connsiteY1" fmla="*/ 196807 h 798236"/>
                <a:gd name="connsiteX2" fmla="*/ 312413 w 330304"/>
                <a:gd name="connsiteY2" fmla="*/ 257362 h 798236"/>
                <a:gd name="connsiteX3" fmla="*/ 194054 w 330304"/>
                <a:gd name="connsiteY3" fmla="*/ 257362 h 798236"/>
                <a:gd name="connsiteX4" fmla="*/ 194054 w 330304"/>
                <a:gd name="connsiteY4" fmla="*/ 656480 h 798236"/>
                <a:gd name="connsiteX5" fmla="*/ 251857 w 330304"/>
                <a:gd name="connsiteY5" fmla="*/ 733552 h 798236"/>
                <a:gd name="connsiteX6" fmla="*/ 312413 w 330304"/>
                <a:gd name="connsiteY6" fmla="*/ 730799 h 798236"/>
                <a:gd name="connsiteX7" fmla="*/ 312413 w 330304"/>
                <a:gd name="connsiteY7" fmla="*/ 791355 h 798236"/>
                <a:gd name="connsiteX8" fmla="*/ 249105 w 330304"/>
                <a:gd name="connsiteY8" fmla="*/ 794107 h 798236"/>
                <a:gd name="connsiteX9" fmla="*/ 122488 w 330304"/>
                <a:gd name="connsiteY9" fmla="*/ 661986 h 798236"/>
                <a:gd name="connsiteX10" fmla="*/ 122488 w 330304"/>
                <a:gd name="connsiteY10" fmla="*/ 257362 h 798236"/>
                <a:gd name="connsiteX11" fmla="*/ 20644 w 330304"/>
                <a:gd name="connsiteY11" fmla="*/ 257362 h 798236"/>
                <a:gd name="connsiteX12" fmla="*/ 20644 w 330304"/>
                <a:gd name="connsiteY12" fmla="*/ 196807 h 798236"/>
                <a:gd name="connsiteX13" fmla="*/ 122488 w 330304"/>
                <a:gd name="connsiteY13" fmla="*/ 196807 h 798236"/>
                <a:gd name="connsiteX14" fmla="*/ 122488 w 330304"/>
                <a:gd name="connsiteY14" fmla="*/ 20644 h 798236"/>
                <a:gd name="connsiteX15" fmla="*/ 194054 w 330304"/>
                <a:gd name="connsiteY15" fmla="*/ 20644 h 798236"/>
                <a:gd name="connsiteX16" fmla="*/ 194054 w 330304"/>
                <a:gd name="connsiteY16" fmla="*/ 196807 h 79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0304" h="798236">
                  <a:moveTo>
                    <a:pt x="194054" y="196807"/>
                  </a:moveTo>
                  <a:lnTo>
                    <a:pt x="312413" y="196807"/>
                  </a:lnTo>
                  <a:lnTo>
                    <a:pt x="312413" y="257362"/>
                  </a:lnTo>
                  <a:lnTo>
                    <a:pt x="194054" y="257362"/>
                  </a:lnTo>
                  <a:lnTo>
                    <a:pt x="194054" y="656480"/>
                  </a:lnTo>
                  <a:cubicBezTo>
                    <a:pt x="194054" y="703274"/>
                    <a:pt x="202312" y="730799"/>
                    <a:pt x="251857" y="733552"/>
                  </a:cubicBezTo>
                  <a:cubicBezTo>
                    <a:pt x="271125" y="733552"/>
                    <a:pt x="293145" y="733552"/>
                    <a:pt x="312413" y="730799"/>
                  </a:cubicBezTo>
                  <a:lnTo>
                    <a:pt x="312413" y="791355"/>
                  </a:lnTo>
                  <a:cubicBezTo>
                    <a:pt x="290393" y="791355"/>
                    <a:pt x="271125" y="794107"/>
                    <a:pt x="249105" y="794107"/>
                  </a:cubicBezTo>
                  <a:cubicBezTo>
                    <a:pt x="152766" y="794107"/>
                    <a:pt x="119735" y="761077"/>
                    <a:pt x="122488" y="661986"/>
                  </a:cubicBezTo>
                  <a:lnTo>
                    <a:pt x="122488" y="257362"/>
                  </a:lnTo>
                  <a:lnTo>
                    <a:pt x="20644" y="257362"/>
                  </a:lnTo>
                  <a:lnTo>
                    <a:pt x="20644" y="196807"/>
                  </a:lnTo>
                  <a:lnTo>
                    <a:pt x="122488" y="196807"/>
                  </a:lnTo>
                  <a:lnTo>
                    <a:pt x="122488" y="20644"/>
                  </a:lnTo>
                  <a:lnTo>
                    <a:pt x="194054" y="20644"/>
                  </a:lnTo>
                  <a:lnTo>
                    <a:pt x="194054" y="19680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9CCCC674-E4E6-46F9-9914-F12E382E2222}"/>
                </a:ext>
              </a:extLst>
            </p:cNvPr>
            <p:cNvSpPr/>
            <p:nvPr/>
          </p:nvSpPr>
          <p:spPr bwMode="black">
            <a:xfrm>
              <a:off x="4501309" y="476965"/>
              <a:ext cx="110102" cy="853287"/>
            </a:xfrm>
            <a:custGeom>
              <a:avLst/>
              <a:gdLst>
                <a:gd name="connsiteX0" fmla="*/ 20644 w 110101"/>
                <a:gd name="connsiteY0" fmla="*/ 246352 h 853286"/>
                <a:gd name="connsiteX1" fmla="*/ 92210 w 110101"/>
                <a:gd name="connsiteY1" fmla="*/ 246352 h 853286"/>
                <a:gd name="connsiteX2" fmla="*/ 92210 w 110101"/>
                <a:gd name="connsiteY2" fmla="*/ 835395 h 853286"/>
                <a:gd name="connsiteX3" fmla="*/ 20644 w 110101"/>
                <a:gd name="connsiteY3" fmla="*/ 835395 h 853286"/>
                <a:gd name="connsiteX4" fmla="*/ 20644 w 110101"/>
                <a:gd name="connsiteY4" fmla="*/ 246352 h 853286"/>
                <a:gd name="connsiteX5" fmla="*/ 20644 w 110101"/>
                <a:gd name="connsiteY5" fmla="*/ 20644 h 853286"/>
                <a:gd name="connsiteX6" fmla="*/ 92210 w 110101"/>
                <a:gd name="connsiteY6" fmla="*/ 20644 h 853286"/>
                <a:gd name="connsiteX7" fmla="*/ 92210 w 110101"/>
                <a:gd name="connsiteY7" fmla="*/ 136251 h 853286"/>
                <a:gd name="connsiteX8" fmla="*/ 20644 w 110101"/>
                <a:gd name="connsiteY8" fmla="*/ 136251 h 853286"/>
                <a:gd name="connsiteX9" fmla="*/ 20644 w 110101"/>
                <a:gd name="connsiteY9" fmla="*/ 20644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0101" h="853286">
                  <a:moveTo>
                    <a:pt x="20644" y="246352"/>
                  </a:moveTo>
                  <a:lnTo>
                    <a:pt x="92210" y="246352"/>
                  </a:lnTo>
                  <a:lnTo>
                    <a:pt x="92210" y="835395"/>
                  </a:lnTo>
                  <a:lnTo>
                    <a:pt x="20644" y="835395"/>
                  </a:lnTo>
                  <a:lnTo>
                    <a:pt x="20644" y="246352"/>
                  </a:lnTo>
                  <a:close/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lnTo>
                    <a:pt x="20644" y="2064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53A8048-4F2C-4389-90D8-AD6670C2E937}"/>
                </a:ext>
              </a:extLst>
            </p:cNvPr>
            <p:cNvSpPr/>
            <p:nvPr/>
          </p:nvSpPr>
          <p:spPr bwMode="black">
            <a:xfrm>
              <a:off x="4501309" y="702673"/>
              <a:ext cx="110102" cy="605559"/>
            </a:xfrm>
            <a:custGeom>
              <a:avLst/>
              <a:gdLst>
                <a:gd name="connsiteX0" fmla="*/ 20644 w 110101"/>
                <a:gd name="connsiteY0" fmla="*/ 20644 h 605558"/>
                <a:gd name="connsiteX1" fmla="*/ 92210 w 110101"/>
                <a:gd name="connsiteY1" fmla="*/ 20644 h 605558"/>
                <a:gd name="connsiteX2" fmla="*/ 92210 w 110101"/>
                <a:gd name="connsiteY2" fmla="*/ 609687 h 605558"/>
                <a:gd name="connsiteX3" fmla="*/ 20644 w 110101"/>
                <a:gd name="connsiteY3" fmla="*/ 609687 h 605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605558">
                  <a:moveTo>
                    <a:pt x="20644" y="20644"/>
                  </a:moveTo>
                  <a:lnTo>
                    <a:pt x="92210" y="20644"/>
                  </a:lnTo>
                  <a:lnTo>
                    <a:pt x="92210" y="609687"/>
                  </a:lnTo>
                  <a:lnTo>
                    <a:pt x="20644" y="609687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91191415-0ECC-4572-B26D-B095FEB85F29}"/>
                </a:ext>
              </a:extLst>
            </p:cNvPr>
            <p:cNvSpPr/>
            <p:nvPr/>
          </p:nvSpPr>
          <p:spPr bwMode="black">
            <a:xfrm>
              <a:off x="4501309" y="476965"/>
              <a:ext cx="110102" cy="137627"/>
            </a:xfrm>
            <a:custGeom>
              <a:avLst/>
              <a:gdLst>
                <a:gd name="connsiteX0" fmla="*/ 20644 w 110101"/>
                <a:gd name="connsiteY0" fmla="*/ 20644 h 137626"/>
                <a:gd name="connsiteX1" fmla="*/ 92210 w 110101"/>
                <a:gd name="connsiteY1" fmla="*/ 20644 h 137626"/>
                <a:gd name="connsiteX2" fmla="*/ 92210 w 110101"/>
                <a:gd name="connsiteY2" fmla="*/ 136251 h 137626"/>
                <a:gd name="connsiteX3" fmla="*/ 20644 w 110101"/>
                <a:gd name="connsiteY3" fmla="*/ 136251 h 137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13762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136251"/>
                  </a:lnTo>
                  <a:lnTo>
                    <a:pt x="20644" y="13625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ACB428A-70CC-49C9-9815-49643EC9A0FD}"/>
                </a:ext>
              </a:extLst>
            </p:cNvPr>
            <p:cNvSpPr/>
            <p:nvPr/>
          </p:nvSpPr>
          <p:spPr bwMode="black">
            <a:xfrm>
              <a:off x="4680224" y="686158"/>
              <a:ext cx="578033" cy="660609"/>
            </a:xfrm>
            <a:custGeom>
              <a:avLst/>
              <a:gdLst>
                <a:gd name="connsiteX0" fmla="*/ 92210 w 578033"/>
                <a:gd name="connsiteY0" fmla="*/ 331681 h 660609"/>
                <a:gd name="connsiteX1" fmla="*/ 298650 w 578033"/>
                <a:gd name="connsiteY1" fmla="*/ 582162 h 660609"/>
                <a:gd name="connsiteX2" fmla="*/ 505091 w 578033"/>
                <a:gd name="connsiteY2" fmla="*/ 331681 h 660609"/>
                <a:gd name="connsiteX3" fmla="*/ 298650 w 578033"/>
                <a:gd name="connsiteY3" fmla="*/ 81200 h 660609"/>
                <a:gd name="connsiteX4" fmla="*/ 92210 w 578033"/>
                <a:gd name="connsiteY4" fmla="*/ 331681 h 660609"/>
                <a:gd name="connsiteX5" fmla="*/ 576657 w 578033"/>
                <a:gd name="connsiteY5" fmla="*/ 331681 h 660609"/>
                <a:gd name="connsiteX6" fmla="*/ 298650 w 578033"/>
                <a:gd name="connsiteY6" fmla="*/ 642718 h 660609"/>
                <a:gd name="connsiteX7" fmla="*/ 20644 w 578033"/>
                <a:gd name="connsiteY7" fmla="*/ 331681 h 660609"/>
                <a:gd name="connsiteX8" fmla="*/ 298650 w 578033"/>
                <a:gd name="connsiteY8" fmla="*/ 20644 h 660609"/>
                <a:gd name="connsiteX9" fmla="*/ 576657 w 578033"/>
                <a:gd name="connsiteY9" fmla="*/ 331681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8033" h="660609">
                  <a:moveTo>
                    <a:pt x="92210" y="331681"/>
                  </a:moveTo>
                  <a:cubicBezTo>
                    <a:pt x="92210" y="458298"/>
                    <a:pt x="161023" y="582162"/>
                    <a:pt x="298650" y="582162"/>
                  </a:cubicBezTo>
                  <a:cubicBezTo>
                    <a:pt x="436277" y="582162"/>
                    <a:pt x="505091" y="455545"/>
                    <a:pt x="505091" y="331681"/>
                  </a:cubicBezTo>
                  <a:cubicBezTo>
                    <a:pt x="505091" y="205064"/>
                    <a:pt x="436277" y="81200"/>
                    <a:pt x="298650" y="81200"/>
                  </a:cubicBezTo>
                  <a:cubicBezTo>
                    <a:pt x="161023" y="81200"/>
                    <a:pt x="92210" y="205064"/>
                    <a:pt x="92210" y="331681"/>
                  </a:cubicBezTo>
                  <a:moveTo>
                    <a:pt x="576657" y="331681"/>
                  </a:moveTo>
                  <a:cubicBezTo>
                    <a:pt x="576657" y="499586"/>
                    <a:pt x="477565" y="642718"/>
                    <a:pt x="298650" y="642718"/>
                  </a:cubicBezTo>
                  <a:cubicBezTo>
                    <a:pt x="119735" y="642718"/>
                    <a:pt x="20644" y="499586"/>
                    <a:pt x="20644" y="331681"/>
                  </a:cubicBezTo>
                  <a:cubicBezTo>
                    <a:pt x="20644" y="163776"/>
                    <a:pt x="119735" y="20644"/>
                    <a:pt x="298650" y="20644"/>
                  </a:cubicBezTo>
                  <a:cubicBezTo>
                    <a:pt x="477565" y="20644"/>
                    <a:pt x="576657" y="163776"/>
                    <a:pt x="576657" y="331681"/>
                  </a:cubicBezTo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861F017-D2F7-4800-923F-F093966A4640}"/>
                </a:ext>
              </a:extLst>
            </p:cNvPr>
            <p:cNvSpPr/>
            <p:nvPr/>
          </p:nvSpPr>
          <p:spPr bwMode="black"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2135 h 633083"/>
                <a:gd name="connsiteX11" fmla="*/ 92210 w 495456"/>
                <a:gd name="connsiteY11" fmla="*/ 626203 h 633083"/>
                <a:gd name="connsiteX12" fmla="*/ 20644 w 495456"/>
                <a:gd name="connsiteY12" fmla="*/ 626203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2135"/>
                  </a:cubicBezTo>
                  <a:lnTo>
                    <a:pt x="92210" y="626203"/>
                  </a:lnTo>
                  <a:lnTo>
                    <a:pt x="20644" y="626203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EC217B49-70CC-4D78-AED0-18A9A28B3500}"/>
                </a:ext>
              </a:extLst>
            </p:cNvPr>
            <p:cNvSpPr/>
            <p:nvPr/>
          </p:nvSpPr>
          <p:spPr bwMode="black">
            <a:xfrm>
              <a:off x="5340834" y="686158"/>
              <a:ext cx="495457" cy="633084"/>
            </a:xfrm>
            <a:custGeom>
              <a:avLst/>
              <a:gdLst>
                <a:gd name="connsiteX0" fmla="*/ 20644 w 495456"/>
                <a:gd name="connsiteY0" fmla="*/ 37159 h 633083"/>
                <a:gd name="connsiteX1" fmla="*/ 92210 w 495456"/>
                <a:gd name="connsiteY1" fmla="*/ 37159 h 633083"/>
                <a:gd name="connsiteX2" fmla="*/ 92210 w 495456"/>
                <a:gd name="connsiteY2" fmla="*/ 139003 h 633083"/>
                <a:gd name="connsiteX3" fmla="*/ 94963 w 495456"/>
                <a:gd name="connsiteY3" fmla="*/ 139003 h 633083"/>
                <a:gd name="connsiteX4" fmla="*/ 282135 w 495456"/>
                <a:gd name="connsiteY4" fmla="*/ 20644 h 633083"/>
                <a:gd name="connsiteX5" fmla="*/ 496833 w 495456"/>
                <a:gd name="connsiteY5" fmla="*/ 249105 h 633083"/>
                <a:gd name="connsiteX6" fmla="*/ 496833 w 495456"/>
                <a:gd name="connsiteY6" fmla="*/ 628955 h 633083"/>
                <a:gd name="connsiteX7" fmla="*/ 425267 w 495456"/>
                <a:gd name="connsiteY7" fmla="*/ 628955 h 633083"/>
                <a:gd name="connsiteX8" fmla="*/ 425267 w 495456"/>
                <a:gd name="connsiteY8" fmla="*/ 260115 h 633083"/>
                <a:gd name="connsiteX9" fmla="*/ 276630 w 495456"/>
                <a:gd name="connsiteY9" fmla="*/ 81200 h 633083"/>
                <a:gd name="connsiteX10" fmla="*/ 92210 w 495456"/>
                <a:gd name="connsiteY10" fmla="*/ 284888 h 633083"/>
                <a:gd name="connsiteX11" fmla="*/ 92210 w 495456"/>
                <a:gd name="connsiteY11" fmla="*/ 628955 h 633083"/>
                <a:gd name="connsiteX12" fmla="*/ 20644 w 495456"/>
                <a:gd name="connsiteY12" fmla="*/ 628955 h 633083"/>
                <a:gd name="connsiteX13" fmla="*/ 20644 w 495456"/>
                <a:gd name="connsiteY13" fmla="*/ 37159 h 63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5456" h="633083">
                  <a:moveTo>
                    <a:pt x="20644" y="37159"/>
                  </a:moveTo>
                  <a:lnTo>
                    <a:pt x="92210" y="37159"/>
                  </a:lnTo>
                  <a:lnTo>
                    <a:pt x="92210" y="139003"/>
                  </a:lnTo>
                  <a:lnTo>
                    <a:pt x="94963" y="139003"/>
                  </a:lnTo>
                  <a:cubicBezTo>
                    <a:pt x="122488" y="67437"/>
                    <a:pt x="199559" y="20644"/>
                    <a:pt x="282135" y="20644"/>
                  </a:cubicBezTo>
                  <a:cubicBezTo>
                    <a:pt x="447288" y="20644"/>
                    <a:pt x="496833" y="108725"/>
                    <a:pt x="496833" y="249105"/>
                  </a:cubicBezTo>
                  <a:lnTo>
                    <a:pt x="496833" y="628955"/>
                  </a:lnTo>
                  <a:lnTo>
                    <a:pt x="425267" y="628955"/>
                  </a:lnTo>
                  <a:lnTo>
                    <a:pt x="425267" y="260115"/>
                  </a:lnTo>
                  <a:cubicBezTo>
                    <a:pt x="425267" y="158271"/>
                    <a:pt x="392237" y="81200"/>
                    <a:pt x="276630" y="81200"/>
                  </a:cubicBezTo>
                  <a:cubicBezTo>
                    <a:pt x="163776" y="81200"/>
                    <a:pt x="94963" y="169281"/>
                    <a:pt x="92210" y="284888"/>
                  </a:cubicBezTo>
                  <a:lnTo>
                    <a:pt x="92210" y="628955"/>
                  </a:lnTo>
                  <a:lnTo>
                    <a:pt x="20644" y="628955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7021449B-89FF-4452-B2AC-A01CC925A3F6}"/>
                </a:ext>
              </a:extLst>
            </p:cNvPr>
            <p:cNvSpPr/>
            <p:nvPr/>
          </p:nvSpPr>
          <p:spPr bwMode="black">
            <a:xfrm>
              <a:off x="5918867" y="686158"/>
              <a:ext cx="578033" cy="660609"/>
            </a:xfrm>
            <a:custGeom>
              <a:avLst/>
              <a:gdLst>
                <a:gd name="connsiteX0" fmla="*/ 430772 w 578033"/>
                <a:gd name="connsiteY0" fmla="*/ 304156 h 660609"/>
                <a:gd name="connsiteX1" fmla="*/ 430772 w 578033"/>
                <a:gd name="connsiteY1" fmla="*/ 304156 h 660609"/>
                <a:gd name="connsiteX2" fmla="*/ 367464 w 578033"/>
                <a:gd name="connsiteY2" fmla="*/ 331681 h 660609"/>
                <a:gd name="connsiteX3" fmla="*/ 94963 w 578033"/>
                <a:gd name="connsiteY3" fmla="*/ 466555 h 660609"/>
                <a:gd name="connsiteX4" fmla="*/ 227084 w 578033"/>
                <a:gd name="connsiteY4" fmla="*/ 582162 h 660609"/>
                <a:gd name="connsiteX5" fmla="*/ 430772 w 578033"/>
                <a:gd name="connsiteY5" fmla="*/ 397742 h 660609"/>
                <a:gd name="connsiteX6" fmla="*/ 430772 w 578033"/>
                <a:gd name="connsiteY6" fmla="*/ 304156 h 660609"/>
                <a:gd name="connsiteX7" fmla="*/ 48169 w 578033"/>
                <a:gd name="connsiteY7" fmla="*/ 218827 h 660609"/>
                <a:gd name="connsiteX8" fmla="*/ 284888 w 578033"/>
                <a:gd name="connsiteY8" fmla="*/ 20644 h 660609"/>
                <a:gd name="connsiteX9" fmla="*/ 502338 w 578033"/>
                <a:gd name="connsiteY9" fmla="*/ 210569 h 660609"/>
                <a:gd name="connsiteX10" fmla="*/ 502338 w 578033"/>
                <a:gd name="connsiteY10" fmla="*/ 524359 h 660609"/>
                <a:gd name="connsiteX11" fmla="*/ 543626 w 578033"/>
                <a:gd name="connsiteY11" fmla="*/ 568399 h 660609"/>
                <a:gd name="connsiteX12" fmla="*/ 565647 w 578033"/>
                <a:gd name="connsiteY12" fmla="*/ 562894 h 660609"/>
                <a:gd name="connsiteX13" fmla="*/ 565647 w 578033"/>
                <a:gd name="connsiteY13" fmla="*/ 623450 h 660609"/>
                <a:gd name="connsiteX14" fmla="*/ 518854 w 578033"/>
                <a:gd name="connsiteY14" fmla="*/ 628955 h 660609"/>
                <a:gd name="connsiteX15" fmla="*/ 433525 w 578033"/>
                <a:gd name="connsiteY15" fmla="*/ 527111 h 660609"/>
                <a:gd name="connsiteX16" fmla="*/ 430772 w 578033"/>
                <a:gd name="connsiteY16" fmla="*/ 527111 h 660609"/>
                <a:gd name="connsiteX17" fmla="*/ 216074 w 578033"/>
                <a:gd name="connsiteY17" fmla="*/ 648223 h 660609"/>
                <a:gd name="connsiteX18" fmla="*/ 20644 w 578033"/>
                <a:gd name="connsiteY18" fmla="*/ 474813 h 660609"/>
                <a:gd name="connsiteX19" fmla="*/ 334433 w 578033"/>
                <a:gd name="connsiteY19" fmla="*/ 284888 h 660609"/>
                <a:gd name="connsiteX20" fmla="*/ 425267 w 578033"/>
                <a:gd name="connsiteY20" fmla="*/ 205064 h 660609"/>
                <a:gd name="connsiteX21" fmla="*/ 271125 w 578033"/>
                <a:gd name="connsiteY21" fmla="*/ 83952 h 660609"/>
                <a:gd name="connsiteX22" fmla="*/ 114230 w 578033"/>
                <a:gd name="connsiteY22" fmla="*/ 221579 h 660609"/>
                <a:gd name="connsiteX23" fmla="*/ 48169 w 578033"/>
                <a:gd name="connsiteY23" fmla="*/ 22157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78033" h="660609">
                  <a:moveTo>
                    <a:pt x="430772" y="304156"/>
                  </a:moveTo>
                  <a:lnTo>
                    <a:pt x="430772" y="304156"/>
                  </a:lnTo>
                  <a:cubicBezTo>
                    <a:pt x="419762" y="320671"/>
                    <a:pt x="386732" y="326176"/>
                    <a:pt x="367464" y="331681"/>
                  </a:cubicBezTo>
                  <a:cubicBezTo>
                    <a:pt x="246352" y="353701"/>
                    <a:pt x="94963" y="350949"/>
                    <a:pt x="94963" y="466555"/>
                  </a:cubicBezTo>
                  <a:cubicBezTo>
                    <a:pt x="94963" y="538121"/>
                    <a:pt x="158271" y="582162"/>
                    <a:pt x="227084" y="582162"/>
                  </a:cubicBezTo>
                  <a:cubicBezTo>
                    <a:pt x="337186" y="582162"/>
                    <a:pt x="433525" y="513348"/>
                    <a:pt x="430772" y="397742"/>
                  </a:cubicBezTo>
                  <a:lnTo>
                    <a:pt x="430772" y="304156"/>
                  </a:lnTo>
                  <a:close/>
                  <a:moveTo>
                    <a:pt x="48169" y="218827"/>
                  </a:moveTo>
                  <a:cubicBezTo>
                    <a:pt x="56427" y="81200"/>
                    <a:pt x="152766" y="20644"/>
                    <a:pt x="284888" y="20644"/>
                  </a:cubicBezTo>
                  <a:cubicBezTo>
                    <a:pt x="389484" y="20644"/>
                    <a:pt x="502338" y="53675"/>
                    <a:pt x="502338" y="210569"/>
                  </a:cubicBezTo>
                  <a:lnTo>
                    <a:pt x="502338" y="524359"/>
                  </a:lnTo>
                  <a:cubicBezTo>
                    <a:pt x="502338" y="551884"/>
                    <a:pt x="516101" y="568399"/>
                    <a:pt x="543626" y="568399"/>
                  </a:cubicBezTo>
                  <a:cubicBezTo>
                    <a:pt x="551884" y="568399"/>
                    <a:pt x="560141" y="565647"/>
                    <a:pt x="565647" y="562894"/>
                  </a:cubicBezTo>
                  <a:lnTo>
                    <a:pt x="565647" y="623450"/>
                  </a:lnTo>
                  <a:cubicBezTo>
                    <a:pt x="549131" y="626203"/>
                    <a:pt x="538121" y="628955"/>
                    <a:pt x="518854" y="628955"/>
                  </a:cubicBezTo>
                  <a:cubicBezTo>
                    <a:pt x="447288" y="628955"/>
                    <a:pt x="433525" y="587667"/>
                    <a:pt x="433525" y="527111"/>
                  </a:cubicBezTo>
                  <a:lnTo>
                    <a:pt x="430772" y="527111"/>
                  </a:lnTo>
                  <a:cubicBezTo>
                    <a:pt x="381227" y="604182"/>
                    <a:pt x="328928" y="648223"/>
                    <a:pt x="216074" y="648223"/>
                  </a:cubicBezTo>
                  <a:cubicBezTo>
                    <a:pt x="108725" y="648223"/>
                    <a:pt x="20644" y="593172"/>
                    <a:pt x="20644" y="474813"/>
                  </a:cubicBezTo>
                  <a:cubicBezTo>
                    <a:pt x="20644" y="309661"/>
                    <a:pt x="180291" y="304156"/>
                    <a:pt x="334433" y="284888"/>
                  </a:cubicBezTo>
                  <a:cubicBezTo>
                    <a:pt x="392237" y="279383"/>
                    <a:pt x="425267" y="271125"/>
                    <a:pt x="425267" y="205064"/>
                  </a:cubicBezTo>
                  <a:cubicBezTo>
                    <a:pt x="425267" y="108725"/>
                    <a:pt x="356454" y="83952"/>
                    <a:pt x="271125" y="83952"/>
                  </a:cubicBezTo>
                  <a:cubicBezTo>
                    <a:pt x="183044" y="83952"/>
                    <a:pt x="116983" y="125240"/>
                    <a:pt x="114230" y="221579"/>
                  </a:cubicBezTo>
                  <a:lnTo>
                    <a:pt x="48169" y="22157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A63DE190-5910-4A04-8831-912E7B4D07E0}"/>
                </a:ext>
              </a:extLst>
            </p:cNvPr>
            <p:cNvSpPr/>
            <p:nvPr/>
          </p:nvSpPr>
          <p:spPr bwMode="black"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C513A30-DC41-4B70-B474-B7F9882045F1}"/>
                </a:ext>
              </a:extLst>
            </p:cNvPr>
            <p:cNvSpPr/>
            <p:nvPr/>
          </p:nvSpPr>
          <p:spPr bwMode="black">
            <a:xfrm>
              <a:off x="6582229" y="476965"/>
              <a:ext cx="110102" cy="853287"/>
            </a:xfrm>
            <a:custGeom>
              <a:avLst/>
              <a:gdLst>
                <a:gd name="connsiteX0" fmla="*/ 20644 w 110101"/>
                <a:gd name="connsiteY0" fmla="*/ 20644 h 853286"/>
                <a:gd name="connsiteX1" fmla="*/ 92210 w 110101"/>
                <a:gd name="connsiteY1" fmla="*/ 20644 h 853286"/>
                <a:gd name="connsiteX2" fmla="*/ 92210 w 110101"/>
                <a:gd name="connsiteY2" fmla="*/ 838148 h 853286"/>
                <a:gd name="connsiteX3" fmla="*/ 20644 w 110101"/>
                <a:gd name="connsiteY3" fmla="*/ 838148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01" h="853286">
                  <a:moveTo>
                    <a:pt x="20644" y="20644"/>
                  </a:moveTo>
                  <a:lnTo>
                    <a:pt x="92210" y="20644"/>
                  </a:lnTo>
                  <a:lnTo>
                    <a:pt x="92210" y="838148"/>
                  </a:lnTo>
                  <a:lnTo>
                    <a:pt x="20644" y="83814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04BE96A6-616D-4E71-8D2F-943A0D187F8C}"/>
                </a:ext>
              </a:extLst>
            </p:cNvPr>
            <p:cNvSpPr/>
            <p:nvPr/>
          </p:nvSpPr>
          <p:spPr bwMode="black">
            <a:xfrm>
              <a:off x="6766649" y="666890"/>
              <a:ext cx="605559" cy="908338"/>
            </a:xfrm>
            <a:custGeom>
              <a:avLst/>
              <a:gdLst>
                <a:gd name="connsiteX0" fmla="*/ 312413 w 605558"/>
                <a:gd name="connsiteY0" fmla="*/ 516101 h 908337"/>
                <a:gd name="connsiteX1" fmla="*/ 447288 w 605558"/>
                <a:gd name="connsiteY1" fmla="*/ 339939 h 908337"/>
                <a:gd name="connsiteX2" fmla="*/ 309661 w 605558"/>
                <a:gd name="connsiteY2" fmla="*/ 161024 h 908337"/>
                <a:gd name="connsiteX3" fmla="*/ 185796 w 605558"/>
                <a:gd name="connsiteY3" fmla="*/ 345444 h 908337"/>
                <a:gd name="connsiteX4" fmla="*/ 312413 w 605558"/>
                <a:gd name="connsiteY4" fmla="*/ 516101 h 908337"/>
                <a:gd name="connsiteX5" fmla="*/ 604182 w 605558"/>
                <a:gd name="connsiteY5" fmla="*/ 37159 h 908337"/>
                <a:gd name="connsiteX6" fmla="*/ 604182 w 605558"/>
                <a:gd name="connsiteY6" fmla="*/ 615192 h 908337"/>
                <a:gd name="connsiteX7" fmla="*/ 298650 w 605558"/>
                <a:gd name="connsiteY7" fmla="*/ 895951 h 908337"/>
                <a:gd name="connsiteX8" fmla="*/ 34407 w 605558"/>
                <a:gd name="connsiteY8" fmla="*/ 714284 h 908337"/>
                <a:gd name="connsiteX9" fmla="*/ 207816 w 605558"/>
                <a:gd name="connsiteY9" fmla="*/ 714284 h 908337"/>
                <a:gd name="connsiteX10" fmla="*/ 320671 w 605558"/>
                <a:gd name="connsiteY10" fmla="*/ 774840 h 908337"/>
                <a:gd name="connsiteX11" fmla="*/ 447288 w 605558"/>
                <a:gd name="connsiteY11" fmla="*/ 634460 h 908337"/>
                <a:gd name="connsiteX12" fmla="*/ 447288 w 605558"/>
                <a:gd name="connsiteY12" fmla="*/ 560142 h 908337"/>
                <a:gd name="connsiteX13" fmla="*/ 444535 w 605558"/>
                <a:gd name="connsiteY13" fmla="*/ 557389 h 908337"/>
                <a:gd name="connsiteX14" fmla="*/ 282135 w 605558"/>
                <a:gd name="connsiteY14" fmla="*/ 648223 h 908337"/>
                <a:gd name="connsiteX15" fmla="*/ 20644 w 605558"/>
                <a:gd name="connsiteY15" fmla="*/ 334433 h 908337"/>
                <a:gd name="connsiteX16" fmla="*/ 271125 w 605558"/>
                <a:gd name="connsiteY16" fmla="*/ 20644 h 908337"/>
                <a:gd name="connsiteX17" fmla="*/ 447288 w 605558"/>
                <a:gd name="connsiteY17" fmla="*/ 127993 h 908337"/>
                <a:gd name="connsiteX18" fmla="*/ 450040 w 605558"/>
                <a:gd name="connsiteY18" fmla="*/ 127993 h 908337"/>
                <a:gd name="connsiteX19" fmla="*/ 450040 w 605558"/>
                <a:gd name="connsiteY19" fmla="*/ 37159 h 908337"/>
                <a:gd name="connsiteX20" fmla="*/ 604182 w 605558"/>
                <a:gd name="connsiteY20" fmla="*/ 37159 h 908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05558" h="908337">
                  <a:moveTo>
                    <a:pt x="312413" y="516101"/>
                  </a:moveTo>
                  <a:cubicBezTo>
                    <a:pt x="419762" y="516101"/>
                    <a:pt x="447288" y="422515"/>
                    <a:pt x="447288" y="339939"/>
                  </a:cubicBezTo>
                  <a:cubicBezTo>
                    <a:pt x="447288" y="240847"/>
                    <a:pt x="400494" y="161024"/>
                    <a:pt x="309661" y="161024"/>
                  </a:cubicBezTo>
                  <a:cubicBezTo>
                    <a:pt x="251857" y="161024"/>
                    <a:pt x="185796" y="205064"/>
                    <a:pt x="185796" y="345444"/>
                  </a:cubicBezTo>
                  <a:cubicBezTo>
                    <a:pt x="185796" y="422515"/>
                    <a:pt x="216074" y="516101"/>
                    <a:pt x="312413" y="516101"/>
                  </a:cubicBezTo>
                  <a:moveTo>
                    <a:pt x="604182" y="37159"/>
                  </a:moveTo>
                  <a:lnTo>
                    <a:pt x="604182" y="615192"/>
                  </a:lnTo>
                  <a:cubicBezTo>
                    <a:pt x="604182" y="719789"/>
                    <a:pt x="595925" y="895951"/>
                    <a:pt x="298650" y="895951"/>
                  </a:cubicBezTo>
                  <a:cubicBezTo>
                    <a:pt x="174786" y="895951"/>
                    <a:pt x="42664" y="840901"/>
                    <a:pt x="34407" y="714284"/>
                  </a:cubicBezTo>
                  <a:lnTo>
                    <a:pt x="207816" y="714284"/>
                  </a:lnTo>
                  <a:cubicBezTo>
                    <a:pt x="216074" y="744562"/>
                    <a:pt x="227084" y="774840"/>
                    <a:pt x="320671" y="774840"/>
                  </a:cubicBezTo>
                  <a:cubicBezTo>
                    <a:pt x="405999" y="774840"/>
                    <a:pt x="447288" y="733552"/>
                    <a:pt x="447288" y="634460"/>
                  </a:cubicBezTo>
                  <a:lnTo>
                    <a:pt x="447288" y="560142"/>
                  </a:lnTo>
                  <a:lnTo>
                    <a:pt x="444535" y="557389"/>
                  </a:lnTo>
                  <a:cubicBezTo>
                    <a:pt x="419762" y="604182"/>
                    <a:pt x="378474" y="648223"/>
                    <a:pt x="282135" y="648223"/>
                  </a:cubicBezTo>
                  <a:cubicBezTo>
                    <a:pt x="136251" y="648223"/>
                    <a:pt x="20644" y="546379"/>
                    <a:pt x="20644" y="334433"/>
                  </a:cubicBezTo>
                  <a:cubicBezTo>
                    <a:pt x="20644" y="125241"/>
                    <a:pt x="139003" y="20644"/>
                    <a:pt x="271125" y="20644"/>
                  </a:cubicBezTo>
                  <a:cubicBezTo>
                    <a:pt x="383979" y="20644"/>
                    <a:pt x="428019" y="86705"/>
                    <a:pt x="447288" y="127993"/>
                  </a:cubicBezTo>
                  <a:lnTo>
                    <a:pt x="450040" y="127993"/>
                  </a:lnTo>
                  <a:lnTo>
                    <a:pt x="450040" y="37159"/>
                  </a:lnTo>
                  <a:lnTo>
                    <a:pt x="604182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FC6CE4B4-072A-4577-874A-81871C055E54}"/>
                </a:ext>
              </a:extLst>
            </p:cNvPr>
            <p:cNvSpPr/>
            <p:nvPr/>
          </p:nvSpPr>
          <p:spPr bwMode="black">
            <a:xfrm>
              <a:off x="7485061" y="666890"/>
              <a:ext cx="385355" cy="660609"/>
            </a:xfrm>
            <a:custGeom>
              <a:avLst/>
              <a:gdLst>
                <a:gd name="connsiteX0" fmla="*/ 23397 w 385355"/>
                <a:gd name="connsiteY0" fmla="*/ 37159 h 660609"/>
                <a:gd name="connsiteX1" fmla="*/ 174786 w 385355"/>
                <a:gd name="connsiteY1" fmla="*/ 37159 h 660609"/>
                <a:gd name="connsiteX2" fmla="*/ 174786 w 385355"/>
                <a:gd name="connsiteY2" fmla="*/ 141756 h 660609"/>
                <a:gd name="connsiteX3" fmla="*/ 177539 w 385355"/>
                <a:gd name="connsiteY3" fmla="*/ 141756 h 660609"/>
                <a:gd name="connsiteX4" fmla="*/ 342691 w 385355"/>
                <a:gd name="connsiteY4" fmla="*/ 20644 h 660609"/>
                <a:gd name="connsiteX5" fmla="*/ 372969 w 385355"/>
                <a:gd name="connsiteY5" fmla="*/ 23397 h 660609"/>
                <a:gd name="connsiteX6" fmla="*/ 372969 w 385355"/>
                <a:gd name="connsiteY6" fmla="*/ 185796 h 660609"/>
                <a:gd name="connsiteX7" fmla="*/ 326176 w 385355"/>
                <a:gd name="connsiteY7" fmla="*/ 183044 h 660609"/>
                <a:gd name="connsiteX8" fmla="*/ 180291 w 385355"/>
                <a:gd name="connsiteY8" fmla="*/ 328928 h 660609"/>
                <a:gd name="connsiteX9" fmla="*/ 180291 w 385355"/>
                <a:gd name="connsiteY9" fmla="*/ 645470 h 660609"/>
                <a:gd name="connsiteX10" fmla="*/ 20644 w 385355"/>
                <a:gd name="connsiteY10" fmla="*/ 645470 h 660609"/>
                <a:gd name="connsiteX11" fmla="*/ 20644 w 385355"/>
                <a:gd name="connsiteY11" fmla="*/ 37159 h 66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55" h="660609">
                  <a:moveTo>
                    <a:pt x="23397" y="37159"/>
                  </a:moveTo>
                  <a:lnTo>
                    <a:pt x="174786" y="37159"/>
                  </a:lnTo>
                  <a:lnTo>
                    <a:pt x="174786" y="141756"/>
                  </a:lnTo>
                  <a:lnTo>
                    <a:pt x="177539" y="141756"/>
                  </a:lnTo>
                  <a:cubicBezTo>
                    <a:pt x="210569" y="81200"/>
                    <a:pt x="246352" y="20644"/>
                    <a:pt x="342691" y="20644"/>
                  </a:cubicBezTo>
                  <a:cubicBezTo>
                    <a:pt x="353701" y="20644"/>
                    <a:pt x="361959" y="20644"/>
                    <a:pt x="372969" y="23397"/>
                  </a:cubicBezTo>
                  <a:lnTo>
                    <a:pt x="372969" y="185796"/>
                  </a:lnTo>
                  <a:cubicBezTo>
                    <a:pt x="359206" y="183044"/>
                    <a:pt x="342691" y="183044"/>
                    <a:pt x="326176" y="183044"/>
                  </a:cubicBezTo>
                  <a:cubicBezTo>
                    <a:pt x="202312" y="183044"/>
                    <a:pt x="180291" y="260115"/>
                    <a:pt x="180291" y="328928"/>
                  </a:cubicBezTo>
                  <a:lnTo>
                    <a:pt x="180291" y="645470"/>
                  </a:lnTo>
                  <a:lnTo>
                    <a:pt x="20644" y="645470"/>
                  </a:lnTo>
                  <a:lnTo>
                    <a:pt x="20644" y="37159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CC62C249-90CE-45DC-8B3D-A3EF2B7862C4}"/>
                </a:ext>
              </a:extLst>
            </p:cNvPr>
            <p:cNvSpPr/>
            <p:nvPr/>
          </p:nvSpPr>
          <p:spPr bwMode="black">
            <a:xfrm>
              <a:off x="8206226" y="471460"/>
              <a:ext cx="633084" cy="853287"/>
            </a:xfrm>
            <a:custGeom>
              <a:avLst/>
              <a:gdLst>
                <a:gd name="connsiteX0" fmla="*/ 320671 w 633083"/>
                <a:gd name="connsiteY0" fmla="*/ 725294 h 853286"/>
                <a:gd name="connsiteX1" fmla="*/ 461050 w 633083"/>
                <a:gd name="connsiteY1" fmla="*/ 549131 h 853286"/>
                <a:gd name="connsiteX2" fmla="*/ 323423 w 633083"/>
                <a:gd name="connsiteY2" fmla="*/ 353701 h 853286"/>
                <a:gd name="connsiteX3" fmla="*/ 188549 w 633083"/>
                <a:gd name="connsiteY3" fmla="*/ 540874 h 853286"/>
                <a:gd name="connsiteX4" fmla="*/ 320671 w 633083"/>
                <a:gd name="connsiteY4" fmla="*/ 725294 h 853286"/>
                <a:gd name="connsiteX5" fmla="*/ 612440 w 633083"/>
                <a:gd name="connsiteY5" fmla="*/ 840901 h 853286"/>
                <a:gd name="connsiteX6" fmla="*/ 455545 w 633083"/>
                <a:gd name="connsiteY6" fmla="*/ 840901 h 853286"/>
                <a:gd name="connsiteX7" fmla="*/ 455545 w 633083"/>
                <a:gd name="connsiteY7" fmla="*/ 763829 h 853286"/>
                <a:gd name="connsiteX8" fmla="*/ 452793 w 633083"/>
                <a:gd name="connsiteY8" fmla="*/ 763829 h 853286"/>
                <a:gd name="connsiteX9" fmla="*/ 276630 w 633083"/>
                <a:gd name="connsiteY9" fmla="*/ 857416 h 853286"/>
                <a:gd name="connsiteX10" fmla="*/ 20644 w 633083"/>
                <a:gd name="connsiteY10" fmla="*/ 529864 h 853286"/>
                <a:gd name="connsiteX11" fmla="*/ 271125 w 633083"/>
                <a:gd name="connsiteY11" fmla="*/ 216074 h 853286"/>
                <a:gd name="connsiteX12" fmla="*/ 447288 w 633083"/>
                <a:gd name="connsiteY12" fmla="*/ 309661 h 853286"/>
                <a:gd name="connsiteX13" fmla="*/ 450040 w 633083"/>
                <a:gd name="connsiteY13" fmla="*/ 309661 h 853286"/>
                <a:gd name="connsiteX14" fmla="*/ 450040 w 633083"/>
                <a:gd name="connsiteY14" fmla="*/ 20644 h 853286"/>
                <a:gd name="connsiteX15" fmla="*/ 609688 w 633083"/>
                <a:gd name="connsiteY15" fmla="*/ 20644 h 853286"/>
                <a:gd name="connsiteX16" fmla="*/ 609688 w 633083"/>
                <a:gd name="connsiteY16" fmla="*/ 840901 h 85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3083" h="853286">
                  <a:moveTo>
                    <a:pt x="320671" y="725294"/>
                  </a:moveTo>
                  <a:cubicBezTo>
                    <a:pt x="422515" y="725294"/>
                    <a:pt x="461050" y="639965"/>
                    <a:pt x="461050" y="549131"/>
                  </a:cubicBezTo>
                  <a:cubicBezTo>
                    <a:pt x="461050" y="452793"/>
                    <a:pt x="433525" y="353701"/>
                    <a:pt x="323423" y="353701"/>
                  </a:cubicBezTo>
                  <a:cubicBezTo>
                    <a:pt x="221579" y="353701"/>
                    <a:pt x="188549" y="444535"/>
                    <a:pt x="188549" y="540874"/>
                  </a:cubicBezTo>
                  <a:cubicBezTo>
                    <a:pt x="188549" y="615192"/>
                    <a:pt x="216074" y="725294"/>
                    <a:pt x="320671" y="725294"/>
                  </a:cubicBezTo>
                  <a:moveTo>
                    <a:pt x="612440" y="840901"/>
                  </a:moveTo>
                  <a:lnTo>
                    <a:pt x="455545" y="840901"/>
                  </a:lnTo>
                  <a:lnTo>
                    <a:pt x="455545" y="763829"/>
                  </a:lnTo>
                  <a:lnTo>
                    <a:pt x="452793" y="763829"/>
                  </a:lnTo>
                  <a:cubicBezTo>
                    <a:pt x="414257" y="832643"/>
                    <a:pt x="342691" y="857416"/>
                    <a:pt x="276630" y="857416"/>
                  </a:cubicBezTo>
                  <a:cubicBezTo>
                    <a:pt x="97715" y="857416"/>
                    <a:pt x="20644" y="697769"/>
                    <a:pt x="20644" y="529864"/>
                  </a:cubicBezTo>
                  <a:cubicBezTo>
                    <a:pt x="20644" y="320671"/>
                    <a:pt x="139003" y="216074"/>
                    <a:pt x="271125" y="216074"/>
                  </a:cubicBezTo>
                  <a:cubicBezTo>
                    <a:pt x="372969" y="216074"/>
                    <a:pt x="422515" y="271125"/>
                    <a:pt x="447288" y="309661"/>
                  </a:cubicBezTo>
                  <a:lnTo>
                    <a:pt x="450040" y="309661"/>
                  </a:lnTo>
                  <a:lnTo>
                    <a:pt x="450040" y="20644"/>
                  </a:lnTo>
                  <a:lnTo>
                    <a:pt x="609688" y="20644"/>
                  </a:lnTo>
                  <a:lnTo>
                    <a:pt x="609688" y="840901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45501122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704110C-7FA9-42B8-8B3B-DA58E665BD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4001" y="1062500"/>
            <a:ext cx="55434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F5AF73-3EA7-4347-84EA-D70EBAC2F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80" y="267573"/>
            <a:ext cx="5544620" cy="4308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415EBFD-084A-4878-8287-2E1A3FCE8D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308CCAE-A613-4894-962F-B9332D979AE1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18" name="Guidance note">
              <a:extLst>
                <a:ext uri="{FF2B5EF4-FFF2-40B4-BE49-F238E27FC236}">
                  <a16:creationId xmlns:a16="http://schemas.microsoft.com/office/drawing/2014/main" id="{753381CB-CFAD-4C37-9043-05C8A52380A7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8FA04F91-854A-4895-BD97-24C8BB928F41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20" name="Picture 3">
                <a:extLst>
                  <a:ext uri="{FF2B5EF4-FFF2-40B4-BE49-F238E27FC236}">
                    <a16:creationId xmlns:a16="http://schemas.microsoft.com/office/drawing/2014/main" id="{9CABB711-E1AB-41A2-A779-C8967E1B901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6" name="Rounded Rectangle 20">
                <a:extLst>
                  <a:ext uri="{FF2B5EF4-FFF2-40B4-BE49-F238E27FC236}">
                    <a16:creationId xmlns:a16="http://schemas.microsoft.com/office/drawing/2014/main" id="{702CAAD7-0480-4B1D-A46C-986161320307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97860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9F52CBFD-699B-45C5-A157-E323D3A6D5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3999" y="1062500"/>
            <a:ext cx="4068613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54D8696-31B7-4DB8-B15D-873BDA46532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51388" y="1062500"/>
            <a:ext cx="4068000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042441E-8F2C-4081-9DA0-77F80225E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EB7EAF22-09C0-49C9-9811-75AF4CD216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6800D90-E2FB-42D1-8CB6-1955ED546129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25" name="Guidance note">
              <a:extLst>
                <a:ext uri="{FF2B5EF4-FFF2-40B4-BE49-F238E27FC236}">
                  <a16:creationId xmlns:a16="http://schemas.microsoft.com/office/drawing/2014/main" id="{819ED999-6999-46F4-B7A1-EFF10837A570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B633B5A-3193-4605-B154-E0B8CB89CCB3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27" name="Picture 3">
                <a:extLst>
                  <a:ext uri="{FF2B5EF4-FFF2-40B4-BE49-F238E27FC236}">
                    <a16:creationId xmlns:a16="http://schemas.microsoft.com/office/drawing/2014/main" id="{585F499E-E2AE-40D1-BBDA-189BC79FDB9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20">
                <a:extLst>
                  <a:ext uri="{FF2B5EF4-FFF2-40B4-BE49-F238E27FC236}">
                    <a16:creationId xmlns:a16="http://schemas.microsoft.com/office/drawing/2014/main" id="{752EE2C4-E482-438A-9070-A14C38B61464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836630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0C88B5B-AAF5-47BD-AD69-1EE3F9438D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3999" y="1062500"/>
            <a:ext cx="4068613" cy="1877437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6AD82B2-07C2-46E9-9678-D1F4F1426BE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752975" y="1062038"/>
            <a:ext cx="4051937" cy="3454400"/>
          </a:xfr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GB" dirty="0"/>
              <a:t>INSERT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A9E21F-48B1-4B1C-A7BD-A425530A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44373E4D-07C5-468F-A7BD-C7AD22C776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BC6F12F-E651-47EF-873C-C4BCFD73026C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34" name="Guidance note">
              <a:extLst>
                <a:ext uri="{FF2B5EF4-FFF2-40B4-BE49-F238E27FC236}">
                  <a16:creationId xmlns:a16="http://schemas.microsoft.com/office/drawing/2014/main" id="{F95C3436-B6EE-47A5-8CDF-DFC1CEE6A784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F50E3572-442E-4063-AED5-829AB7EAA7C3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36" name="Picture 3">
                <a:extLst>
                  <a:ext uri="{FF2B5EF4-FFF2-40B4-BE49-F238E27FC236}">
                    <a16:creationId xmlns:a16="http://schemas.microsoft.com/office/drawing/2014/main" id="{97890FFF-8342-4E6A-B73E-44D0FCF7A25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Rounded Rectangle 20">
                <a:extLst>
                  <a:ext uri="{FF2B5EF4-FFF2-40B4-BE49-F238E27FC236}">
                    <a16:creationId xmlns:a16="http://schemas.microsoft.com/office/drawing/2014/main" id="{C5F8D64F-558B-4EE8-B969-C40A6125D25D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9" name="Round Diagonal Corner Rectangle 4">
            <a:extLst>
              <a:ext uri="{FF2B5EF4-FFF2-40B4-BE49-F238E27FC236}">
                <a16:creationId xmlns:a16="http://schemas.microsoft.com/office/drawing/2014/main" id="{DEEFE2A4-9E60-4329-8F38-C8621FA2D86F}"/>
              </a:ext>
            </a:extLst>
          </p:cNvPr>
          <p:cNvSpPr/>
          <p:nvPr userDrawn="1"/>
        </p:nvSpPr>
        <p:spPr>
          <a:xfrm>
            <a:off x="9206425" y="2140326"/>
            <a:ext cx="2030635" cy="211642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wrap="square" lIns="42138" tIns="42138" rIns="42138" bIns="42138" rtlCol="0" anchor="t" anchorCtr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Image placeholders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This layout is set with a picture placeholder for photography. To insert an image: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‘picture placeholder icon’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Navigate to the file and insert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Updating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image you wish to change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Delete the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Follow the steps as above to insert an image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Cropping image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When the image is inserted it may not automatically show the part of the image you want. To change what is shown: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the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Go to ‘Format’ tab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‘Crop’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You can now move the image within the placeholder.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Resizing image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If the shape of the image resizes too small or big, you can reset the placeholder by: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Right-click on the page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‘reset slide’ (note: Using this action will reset all of the manual formatting on the page)</a:t>
            </a:r>
          </a:p>
        </p:txBody>
      </p:sp>
    </p:spTree>
    <p:extLst>
      <p:ext uri="{BB962C8B-B14F-4D97-AF65-F5344CB8AC3E}">
        <p14:creationId xmlns:p14="http://schemas.microsoft.com/office/powerpoint/2010/main" val="22396611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6AD82B2-07C2-46E9-9678-D1F4F1426BE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227763" y="1062038"/>
            <a:ext cx="2577149" cy="3454400"/>
          </a:xfr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GB" dirty="0"/>
              <a:t>INSERT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A9E21F-48B1-4B1C-A7BD-A425530A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5B8ED1A-AF6F-4E25-AAB2-26D9DEBFF5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4000" y="1062500"/>
            <a:ext cx="2592239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4BB6730-51C5-4FB3-8052-D9905AB1484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76600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E89C5F10-0515-49F1-B7E1-FA5D252EBE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66203AC-F147-41C5-B406-E8249CBBDB54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15" name="Guidance note">
              <a:extLst>
                <a:ext uri="{FF2B5EF4-FFF2-40B4-BE49-F238E27FC236}">
                  <a16:creationId xmlns:a16="http://schemas.microsoft.com/office/drawing/2014/main" id="{464C2E21-214C-4806-9F3E-C69A825582DD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DE56EF6B-B396-42F9-B229-E1E18A219AB6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17" name="Picture 3">
                <a:extLst>
                  <a:ext uri="{FF2B5EF4-FFF2-40B4-BE49-F238E27FC236}">
                    <a16:creationId xmlns:a16="http://schemas.microsoft.com/office/drawing/2014/main" id="{8EB1562C-2ED4-4AC8-AFE4-22D14FADBF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Rounded Rectangle 20">
                <a:extLst>
                  <a:ext uri="{FF2B5EF4-FFF2-40B4-BE49-F238E27FC236}">
                    <a16:creationId xmlns:a16="http://schemas.microsoft.com/office/drawing/2014/main" id="{E1BE0287-66BC-469E-9977-A30B88F00C15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3" name="Round Diagonal Corner Rectangle 4">
            <a:extLst>
              <a:ext uri="{FF2B5EF4-FFF2-40B4-BE49-F238E27FC236}">
                <a16:creationId xmlns:a16="http://schemas.microsoft.com/office/drawing/2014/main" id="{529E9B37-4CA4-410B-848A-FE86FF6F9510}"/>
              </a:ext>
            </a:extLst>
          </p:cNvPr>
          <p:cNvSpPr/>
          <p:nvPr userDrawn="1"/>
        </p:nvSpPr>
        <p:spPr>
          <a:xfrm>
            <a:off x="9206425" y="2140326"/>
            <a:ext cx="2030635" cy="211642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wrap="square" lIns="42138" tIns="42138" rIns="42138" bIns="42138" rtlCol="0" anchor="t" anchorCtr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Image placeholders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This layout is set with a picture placeholder for photography. To insert an image: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‘picture placeholder icon’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Navigate to the file and insert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Updating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Click on the image you wish to change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Delete the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Follow the steps as above to insert an image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Cropping image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When the image is inserted it may not automatically show the part of the image you want. To change what is shown: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the image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Go to ‘Format’ tab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‘Crop’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You can now move the image within the placeholder.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Resizing image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If the shape of the image resizes too small or big, you can reset the placeholder by: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Right-click on the page</a:t>
            </a:r>
          </a:p>
          <a:p>
            <a:pPr marL="90488" marR="0" lvl="2" indent="-904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Select ‘reset slide’ (note: Using this action will reset all of the manual formatting on the page)</a:t>
            </a:r>
          </a:p>
        </p:txBody>
      </p:sp>
    </p:spTree>
    <p:extLst>
      <p:ext uri="{BB962C8B-B14F-4D97-AF65-F5344CB8AC3E}">
        <p14:creationId xmlns:p14="http://schemas.microsoft.com/office/powerpoint/2010/main" val="7855971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0930CD1D-A41A-4185-9CFA-885F60C5B50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4000" y="1062500"/>
            <a:ext cx="2592239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5C4283E-702E-4783-AE1B-598C33ABAD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76600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5ABD336-6DA0-4C14-8548-610B7CB3FDD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8961" y="1062500"/>
            <a:ext cx="2592000" cy="1569660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8401A2-6451-4E45-96E0-C555AE389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1993E21-89C4-43F1-B0DA-3D71670B0B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2EC9A99-CBD6-4BA5-A71D-10F2DFE9CFA1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17" name="Guidance note">
              <a:extLst>
                <a:ext uri="{FF2B5EF4-FFF2-40B4-BE49-F238E27FC236}">
                  <a16:creationId xmlns:a16="http://schemas.microsoft.com/office/drawing/2014/main" id="{6ADE5D12-11A2-4CCE-81CB-203511BF5C3F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081217D-4EA5-40B0-9EA6-FAD35195E17C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19" name="Picture 3">
                <a:extLst>
                  <a:ext uri="{FF2B5EF4-FFF2-40B4-BE49-F238E27FC236}">
                    <a16:creationId xmlns:a16="http://schemas.microsoft.com/office/drawing/2014/main" id="{464DB892-B193-4994-87A1-F3005D1BEA0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5" name="Rounded Rectangle 20">
                <a:extLst>
                  <a:ext uri="{FF2B5EF4-FFF2-40B4-BE49-F238E27FC236}">
                    <a16:creationId xmlns:a16="http://schemas.microsoft.com/office/drawing/2014/main" id="{4CE544B9-8DF2-4C6C-B878-A4384379E280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164807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+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0930CD1D-A41A-4185-9CFA-885F60C5B50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3999" y="1062500"/>
            <a:ext cx="2592000" cy="2664000"/>
          </a:xfrm>
          <a:solidFill>
            <a:srgbClr val="0073CD"/>
          </a:solidFill>
        </p:spPr>
        <p:txBody>
          <a:bodyPr wrap="square" lIns="144000" tIns="108000" rIns="144000" bIns="108000">
            <a:noAutofit/>
          </a:bodyPr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spcAft>
                <a:spcPts val="0"/>
              </a:spcAft>
              <a:defRPr sz="1600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Clr>
                <a:schemeClr val="bg1"/>
              </a:buClr>
              <a:buFontTx/>
              <a:buNone/>
              <a:defRPr sz="16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5C4283E-702E-4783-AE1B-598C33ABAD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76000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5ABD336-6DA0-4C14-8548-610B7CB3FDD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8000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96A342-D873-47FF-A0CB-ED762BAF6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F1F48095-532B-4817-BFFB-AF6AF6A81C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2F101B0-C15C-4E8B-BCD8-94C6F9FA8B71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27" name="Guidance note">
              <a:extLst>
                <a:ext uri="{FF2B5EF4-FFF2-40B4-BE49-F238E27FC236}">
                  <a16:creationId xmlns:a16="http://schemas.microsoft.com/office/drawing/2014/main" id="{5019EF20-6B36-43C9-BDEB-3621A64EB545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B21C0FE1-B9EF-4B93-932D-4FD8C477B3AE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29" name="Picture 3">
                <a:extLst>
                  <a:ext uri="{FF2B5EF4-FFF2-40B4-BE49-F238E27FC236}">
                    <a16:creationId xmlns:a16="http://schemas.microsoft.com/office/drawing/2014/main" id="{7C1D4B64-6112-4E50-93D6-4D6DF530DF8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20">
                <a:extLst>
                  <a:ext uri="{FF2B5EF4-FFF2-40B4-BE49-F238E27FC236}">
                    <a16:creationId xmlns:a16="http://schemas.microsoft.com/office/drawing/2014/main" id="{4E55863B-5F7C-47FB-BB27-4E84CB7B252B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59928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+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5C4283E-702E-4783-AE1B-598C33ABAD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76000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AFD44EC-D9DC-4A2D-91EF-9F07DE3F1CE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3999" y="1062500"/>
            <a:ext cx="2592000" cy="2154436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D6B893-85E5-4E35-9461-E7E97ADE1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22177FB2-8BB7-4D7D-AD52-7C859E8DFE4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28000" y="1062500"/>
            <a:ext cx="2592000" cy="2664000"/>
          </a:xfrm>
          <a:solidFill>
            <a:srgbClr val="0073CD"/>
          </a:solidFill>
        </p:spPr>
        <p:txBody>
          <a:bodyPr wrap="square" lIns="144000" tIns="108000" rIns="144000" bIns="108000">
            <a:noAutofit/>
          </a:bodyPr>
          <a:lstStyle>
            <a:lvl1pPr>
              <a:spcAft>
                <a:spcPts val="600"/>
              </a:spcAft>
              <a:defRPr sz="1800">
                <a:solidFill>
                  <a:schemeClr val="bg1"/>
                </a:solidFill>
              </a:defRPr>
            </a:lvl1pPr>
            <a:lvl2pPr>
              <a:spcAft>
                <a:spcPts val="0"/>
              </a:spcAft>
              <a:defRPr sz="1600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Clr>
                <a:schemeClr val="bg1"/>
              </a:buClr>
              <a:buFontTx/>
              <a:buNone/>
              <a:defRPr sz="16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CC0BFDE7-E46E-4D15-A8FA-219C8CB4D4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6F0B578-E378-46F0-A4C9-1552A629C76D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28" name="Guidance note">
              <a:extLst>
                <a:ext uri="{FF2B5EF4-FFF2-40B4-BE49-F238E27FC236}">
                  <a16:creationId xmlns:a16="http://schemas.microsoft.com/office/drawing/2014/main" id="{F2DEB423-320E-404F-8B3B-CCFAFB4B5554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E3BE6250-E57A-419B-A962-5A85632A71B4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30" name="Picture 3">
                <a:extLst>
                  <a:ext uri="{FF2B5EF4-FFF2-40B4-BE49-F238E27FC236}">
                    <a16:creationId xmlns:a16="http://schemas.microsoft.com/office/drawing/2014/main" id="{3815D591-B560-4B71-ACE3-786F10B3ED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" name="Rounded Rectangle 20">
                <a:extLst>
                  <a:ext uri="{FF2B5EF4-FFF2-40B4-BE49-F238E27FC236}">
                    <a16:creationId xmlns:a16="http://schemas.microsoft.com/office/drawing/2014/main" id="{D9C85BF9-7030-4B6C-A627-472B55A9DB32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17105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24DF50-EEA0-4A06-8714-8D21D9F9F1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4F1565-A4B3-45DC-B4DE-67F62117E5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2780" y="1068388"/>
            <a:ext cx="5544621" cy="1877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0DD9BE2-305C-49B6-A828-7CE17E381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3A5251B-0820-4ADA-9A19-8246D2702489}"/>
              </a:ext>
            </a:extLst>
          </p:cNvPr>
          <p:cNvGrpSpPr/>
          <p:nvPr userDrawn="1"/>
        </p:nvGrpSpPr>
        <p:grpSpPr>
          <a:xfrm>
            <a:off x="9206425" y="0"/>
            <a:ext cx="2029736" cy="2104028"/>
            <a:chOff x="3528102" y="847657"/>
            <a:chExt cx="2029736" cy="2104028"/>
          </a:xfrm>
        </p:grpSpPr>
        <p:sp>
          <p:nvSpPr>
            <p:cNvPr id="17" name="Guidance note">
              <a:extLst>
                <a:ext uri="{FF2B5EF4-FFF2-40B4-BE49-F238E27FC236}">
                  <a16:creationId xmlns:a16="http://schemas.microsoft.com/office/drawing/2014/main" id="{312A308F-3064-47BA-AC60-32EDEEDAB44B}"/>
                </a:ext>
              </a:extLst>
            </p:cNvPr>
            <p:cNvSpPr/>
            <p:nvPr/>
          </p:nvSpPr>
          <p:spPr>
            <a:xfrm>
              <a:off x="3528102" y="847657"/>
              <a:ext cx="2029736" cy="210402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wrap="square" lIns="36000" tIns="36000" rIns="36000" bIns="36000" rtlCol="0" anchor="t" anchorCtr="0">
              <a:spAutoFit/>
            </a:bodyPr>
            <a:lstStyle/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Reapplying the Slide Layout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Putting text into a placeholder not only ensures the text sits in the correct place and is formatted correctly, it also helps to update the page quickly and efficiently. 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Right click on the page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on ‘Layout’</a:t>
              </a:r>
            </a:p>
            <a:p>
              <a:pPr marL="90488" marR="0" lvl="2" indent="-904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Select the layout you require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 bullet formatting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use text/bullet formatting levels correctly, use the Increase List Level and Decrease List Level buttons from the Paragraph group on the Home tab</a:t>
              </a: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722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Alternatively you can use the keyboard shortcuts: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Shift+Alt+Right arrow key = increase level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Shift+Alt+Left arrow key = decrease level</a:t>
              </a:r>
            </a:p>
            <a:p>
              <a:pPr marL="0" marR="0" lvl="2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Guides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To ensure all other elements aside from placeholders are positioned correctly, switch your drawing guides on</a:t>
              </a:r>
            </a:p>
            <a:p>
              <a:pPr marL="90488" marR="0" lvl="2" indent="-9048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Click Alt+F9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FAF13CC-EB75-491E-ADC5-099192BFB81F}"/>
                </a:ext>
              </a:extLst>
            </p:cNvPr>
            <p:cNvGrpSpPr/>
            <p:nvPr/>
          </p:nvGrpSpPr>
          <p:grpSpPr bwMode="gray">
            <a:xfrm>
              <a:off x="3568059" y="1907313"/>
              <a:ext cx="1038536" cy="360283"/>
              <a:chOff x="4736026" y="-3144621"/>
              <a:chExt cx="1698109" cy="589139"/>
            </a:xfrm>
            <a:solidFill>
              <a:srgbClr val="A5A5A5">
                <a:lumMod val="20000"/>
                <a:lumOff val="80000"/>
              </a:srgbClr>
            </a:solidFill>
          </p:grpSpPr>
          <p:pic>
            <p:nvPicPr>
              <p:cNvPr id="19" name="Picture 3">
                <a:extLst>
                  <a:ext uri="{FF2B5EF4-FFF2-40B4-BE49-F238E27FC236}">
                    <a16:creationId xmlns:a16="http://schemas.microsoft.com/office/drawing/2014/main" id="{A9488914-4AA4-477A-966D-3FA45BA9AD0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4736026" y="-3144621"/>
                <a:ext cx="1698109" cy="58913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Rounded Rectangle 20">
                <a:extLst>
                  <a:ext uri="{FF2B5EF4-FFF2-40B4-BE49-F238E27FC236}">
                    <a16:creationId xmlns:a16="http://schemas.microsoft.com/office/drawing/2014/main" id="{6261C382-D82C-4A0D-BCAA-2DFF1F81BFD8}"/>
                  </a:ext>
                </a:extLst>
              </p:cNvPr>
              <p:cNvSpPr/>
              <p:nvPr/>
            </p:nvSpPr>
            <p:spPr bwMode="gray">
              <a:xfrm>
                <a:off x="5292025" y="-3085266"/>
                <a:ext cx="346227" cy="166715"/>
              </a:xfrm>
              <a:prstGeom prst="roundRect">
                <a:avLst>
                  <a:gd name="adj" fmla="val 20963"/>
                </a:avLst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73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74085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9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2780" y="267573"/>
            <a:ext cx="849737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27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2780" y="1058864"/>
            <a:ext cx="849844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dirty="0"/>
              <a:t>Heading 1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r>
              <a:rPr lang="en-GB" dirty="0"/>
              <a:t>Sixth level</a:t>
            </a:r>
          </a:p>
          <a:p>
            <a:pPr lvl="6"/>
            <a:r>
              <a:rPr lang="en-GB" dirty="0"/>
              <a:t>Seventh level</a:t>
            </a:r>
          </a:p>
          <a:p>
            <a:pPr lvl="7"/>
            <a:r>
              <a:rPr lang="en-GB" dirty="0"/>
              <a:t>Eighth level</a:t>
            </a:r>
          </a:p>
          <a:p>
            <a:pPr lvl="8"/>
            <a:r>
              <a:rPr lang="en-GB" dirty="0"/>
              <a:t>Ninth level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286937" y="4740424"/>
            <a:ext cx="534283" cy="169277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39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2pPr>
            <a:lvl3pPr marL="1219080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3pPr>
            <a:lvl4pPr marL="182861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4pPr>
            <a:lvl5pPr marL="243815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5pPr>
            <a:lvl6pPr marL="3047696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6pPr>
            <a:lvl7pPr marL="3657235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7pPr>
            <a:lvl8pPr marL="426677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8pPr>
            <a:lvl9pPr marL="487631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9pPr>
          </a:lstStyle>
          <a:p>
            <a:fld id="{C765D33F-A874-457A-8BB6-233806FE7182}" type="slidenum">
              <a:rPr lang="en-GB" sz="1100" smtClean="0">
                <a:solidFill>
                  <a:schemeClr val="accent1"/>
                </a:solidFill>
              </a:rPr>
              <a:pPr/>
              <a:t>‹#›</a:t>
            </a:fld>
            <a:endParaRPr lang="en-GB" sz="1100" dirty="0">
              <a:solidFill>
                <a:schemeClr val="accent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12DA87-6564-4220-A5E6-DF04389D5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34838" y="4740424"/>
            <a:ext cx="7195415" cy="169277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algn="l">
              <a:defRPr lang="en-GB" sz="1100" b="0" dirty="0">
                <a:solidFill>
                  <a:schemeClr val="accent1"/>
                </a:solidFill>
                <a:latin typeface="+mn-lt"/>
                <a:ea typeface="+mn-ea"/>
              </a:defRPr>
            </a:lvl1pPr>
          </a:lstStyle>
          <a:p>
            <a:pPr>
              <a:tabLst>
                <a:tab pos="989013" algn="l"/>
              </a:tabLst>
            </a:pPr>
            <a:r>
              <a:rPr lang="en-GB" dirty="0"/>
              <a:t>| [Insert document title] | [Insert date]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5595E345-7284-4667-AC5E-016E8BC22574}"/>
              </a:ext>
            </a:extLst>
          </p:cNvPr>
          <p:cNvSpPr txBox="1">
            <a:spLocks/>
          </p:cNvSpPr>
          <p:nvPr/>
        </p:nvSpPr>
        <p:spPr>
          <a:xfrm>
            <a:off x="322780" y="4740424"/>
            <a:ext cx="912058" cy="169277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lang="en-GB" sz="11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09539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2pPr>
            <a:lvl3pPr marL="1219080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3pPr>
            <a:lvl4pPr marL="182861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4pPr>
            <a:lvl5pPr marL="2438158" algn="l" rtl="0" fontAlgn="base"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5pPr>
            <a:lvl6pPr marL="3047696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6pPr>
            <a:lvl7pPr marL="3657235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7pPr>
            <a:lvl8pPr marL="426677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8pPr>
            <a:lvl9pPr marL="4876313" algn="l" defTabSz="1219080" rtl="0" eaLnBrk="1" latinLnBrk="0" hangingPunct="1">
              <a:defRPr sz="3700" b="1" kern="1200">
                <a:solidFill>
                  <a:srgbClr val="0079C1"/>
                </a:solidFill>
                <a:latin typeface="Arial" charset="0"/>
                <a:ea typeface="ＭＳ Ｐゴシック" pitchFamily="48" charset="-128"/>
                <a:cs typeface="+mn-cs"/>
              </a:defRPr>
            </a:lvl9pPr>
          </a:lstStyle>
          <a:p>
            <a:pPr>
              <a:tabLst>
                <a:tab pos="989013" algn="l"/>
              </a:tabLst>
            </a:pPr>
            <a:r>
              <a:rPr lang="en-GB" b="1" dirty="0"/>
              <a:t>National Grid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800" r:id="rId2"/>
    <p:sldLayoutId id="2147483801" r:id="rId3"/>
    <p:sldLayoutId id="2147483803" r:id="rId4"/>
    <p:sldLayoutId id="2147483813" r:id="rId5"/>
    <p:sldLayoutId id="2147483804" r:id="rId6"/>
    <p:sldLayoutId id="2147483805" r:id="rId7"/>
    <p:sldLayoutId id="2147483806" r:id="rId8"/>
    <p:sldLayoutId id="2147483786" r:id="rId9"/>
    <p:sldLayoutId id="2147483808" r:id="rId10"/>
    <p:sldLayoutId id="2147483809" r:id="rId11"/>
    <p:sldLayoutId id="2147483814" r:id="rId12"/>
    <p:sldLayoutId id="2147483810" r:id="rId13"/>
    <p:sldLayoutId id="2147483811" r:id="rId14"/>
    <p:sldLayoutId id="2147483812" r:id="rId15"/>
    <p:sldLayoutId id="2147483790" r:id="rId16"/>
    <p:sldLayoutId id="2147483815" r:id="rId17"/>
    <p:sldLayoutId id="2147483816" r:id="rId18"/>
    <p:sldLayoutId id="2147483784" r:id="rId19"/>
  </p:sldLayoutIdLst>
  <p:transition>
    <p:fade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342866"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685732"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028598"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371464" algn="l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0" indent="0" algn="l" rtl="0" eaLnBrk="1" fontAlgn="base" hangingPunct="1">
        <a:spcBef>
          <a:spcPct val="0"/>
        </a:spcBef>
        <a:spcAft>
          <a:spcPts val="1200"/>
        </a:spcAft>
        <a:buClr>
          <a:schemeClr val="tx1"/>
        </a:buClr>
        <a:buFontTx/>
        <a:buNone/>
        <a:defRPr sz="1800" b="1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spcBef>
          <a:spcPct val="0"/>
        </a:spcBef>
        <a:spcAft>
          <a:spcPts val="1200"/>
        </a:spcAft>
        <a:buClr>
          <a:schemeClr val="tx1"/>
        </a:buClr>
        <a:buFontTx/>
        <a:buNone/>
        <a:defRPr sz="1600">
          <a:solidFill>
            <a:schemeClr val="tx1"/>
          </a:solidFill>
          <a:latin typeface="+mn-lt"/>
          <a:ea typeface="+mn-ea"/>
        </a:defRPr>
      </a:lvl2pPr>
      <a:lvl3pPr marL="27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54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Arial" panose="020B0604020202020204" pitchFamily="34" charset="0"/>
        <a:buChar char="-"/>
        <a:defRPr sz="1600">
          <a:solidFill>
            <a:schemeClr val="tx1"/>
          </a:solidFill>
          <a:latin typeface="+mn-lt"/>
          <a:ea typeface="+mn-ea"/>
        </a:defRPr>
      </a:lvl4pPr>
      <a:lvl5pPr marL="81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Arial" panose="020B0604020202020204" pitchFamily="34" charset="0"/>
        <a:buChar char="◦"/>
        <a:defRPr sz="1600">
          <a:solidFill>
            <a:schemeClr val="tx1"/>
          </a:solidFill>
          <a:latin typeface="+mn-lt"/>
          <a:ea typeface="+mn-ea"/>
        </a:defRPr>
      </a:lvl5pPr>
      <a:lvl6pPr marL="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+mj-lt"/>
        <a:buAutoNum type="arabicPeriod"/>
        <a:defRPr sz="1600">
          <a:solidFill>
            <a:schemeClr val="tx1"/>
          </a:solidFill>
          <a:latin typeface="+mn-lt"/>
          <a:ea typeface="+mn-ea"/>
        </a:defRPr>
      </a:lvl6pPr>
      <a:lvl7pPr marL="54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+mj-lt"/>
        <a:buAutoNum type="alphaLcPeriod"/>
        <a:defRPr sz="1600">
          <a:solidFill>
            <a:schemeClr val="tx1"/>
          </a:solidFill>
          <a:latin typeface="+mn-lt"/>
          <a:ea typeface="+mn-ea"/>
        </a:defRPr>
      </a:lvl7pPr>
      <a:lvl8pPr marL="810000" indent="-270000" algn="l" rtl="0" eaLnBrk="1" fontAlgn="base" hangingPunct="1">
        <a:spcBef>
          <a:spcPct val="0"/>
        </a:spcBef>
        <a:spcAft>
          <a:spcPts val="1200"/>
        </a:spcAft>
        <a:buClr>
          <a:schemeClr val="accent1"/>
        </a:buClr>
        <a:buFont typeface="+mj-lt"/>
        <a:buAutoNum type="romanLcPeriod"/>
        <a:defRPr sz="1600">
          <a:solidFill>
            <a:schemeClr val="tx1"/>
          </a:solidFill>
          <a:latin typeface="+mn-lt"/>
          <a:ea typeface="+mn-ea"/>
        </a:defRPr>
      </a:lvl8pPr>
      <a:lvl9pPr marL="0" indent="0" algn="l" rtl="0" eaLnBrk="1" fontAlgn="base" hangingPunct="1">
        <a:spcBef>
          <a:spcPct val="0"/>
        </a:spcBef>
        <a:spcAft>
          <a:spcPts val="1200"/>
        </a:spcAft>
        <a:buClr>
          <a:schemeClr val="tx1"/>
        </a:buClr>
        <a:buFontTx/>
        <a:buNone/>
        <a:defRPr sz="2400">
          <a:solidFill>
            <a:schemeClr val="accent1"/>
          </a:solidFill>
          <a:latin typeface="+mn-lt"/>
          <a:ea typeface="+mn-ea"/>
        </a:defRPr>
      </a:lvl9pPr>
    </p:bodyStyle>
    <p:otherStyle>
      <a:defPPr>
        <a:defRPr lang="en-GB"/>
      </a:defPPr>
      <a:lvl1pPr marL="0" indent="0" algn="l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FontTx/>
        <a:buNone/>
        <a:defRPr sz="1200" b="1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FontTx/>
        <a:buNone/>
        <a:defRPr sz="1200">
          <a:solidFill>
            <a:schemeClr val="tx1"/>
          </a:solidFill>
          <a:latin typeface="+mn-lt"/>
          <a:ea typeface="+mn-ea"/>
        </a:defRPr>
      </a:lvl2pPr>
      <a:lvl3pPr marL="18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200">
          <a:solidFill>
            <a:schemeClr val="tx1"/>
          </a:solidFill>
          <a:latin typeface="+mn-lt"/>
          <a:ea typeface="+mn-ea"/>
        </a:defRPr>
      </a:lvl3pPr>
      <a:lvl4pPr marL="36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-"/>
        <a:defRPr sz="1200">
          <a:solidFill>
            <a:schemeClr val="tx1"/>
          </a:solidFill>
          <a:latin typeface="+mn-lt"/>
          <a:ea typeface="+mn-ea"/>
        </a:defRPr>
      </a:lvl4pPr>
      <a:lvl5pPr marL="54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◦"/>
        <a:defRPr sz="1200">
          <a:solidFill>
            <a:schemeClr val="tx1"/>
          </a:solidFill>
          <a:latin typeface="+mn-lt"/>
          <a:ea typeface="+mn-ea"/>
        </a:defRPr>
      </a:lvl5pPr>
      <a:lvl6pPr marL="18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+mj-lt"/>
        <a:buAutoNum type="arabicPeriod"/>
        <a:defRPr sz="1200">
          <a:solidFill>
            <a:schemeClr val="tx1"/>
          </a:solidFill>
          <a:latin typeface="+mn-lt"/>
          <a:ea typeface="+mn-ea"/>
        </a:defRPr>
      </a:lvl6pPr>
      <a:lvl7pPr marL="36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+mj-lt"/>
        <a:buAutoNum type="alphaLcPeriod"/>
        <a:defRPr sz="1200">
          <a:solidFill>
            <a:schemeClr val="tx1"/>
          </a:solidFill>
          <a:latin typeface="+mn-lt"/>
          <a:ea typeface="+mn-ea"/>
        </a:defRPr>
      </a:lvl7pPr>
      <a:lvl8pPr marL="540000" indent="-180000" algn="l" rtl="0" eaLnBrk="1" fontAlgn="base" hangingPunct="1">
        <a:spcBef>
          <a:spcPct val="0"/>
        </a:spcBef>
        <a:spcAft>
          <a:spcPts val="600"/>
        </a:spcAft>
        <a:buClr>
          <a:schemeClr val="accent1"/>
        </a:buClr>
        <a:buFont typeface="+mj-lt"/>
        <a:buAutoNum type="romanLcPeriod"/>
        <a:defRPr sz="1200">
          <a:solidFill>
            <a:schemeClr val="tx1"/>
          </a:solidFill>
          <a:latin typeface="+mn-lt"/>
          <a:ea typeface="+mn-ea"/>
        </a:defRPr>
      </a:lvl8pPr>
      <a:lvl9pPr marL="0" indent="0" algn="l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FontTx/>
        <a:buNone/>
        <a:defRPr sz="1200">
          <a:solidFill>
            <a:schemeClr val="accent2"/>
          </a:solidFill>
          <a:latin typeface="+mn-lt"/>
          <a:ea typeface="+mn-ea"/>
        </a:defRPr>
      </a:lvl9pPr>
    </p:otherStyle>
  </p:txStyles>
  <p:extLst>
    <p:ext uri="{27BBF7A9-308A-43DC-89C8-2F10F3537804}">
      <p15:sldGuideLst xmlns:p15="http://schemas.microsoft.com/office/powerpoint/2012/main">
        <p15:guide id="2" pos="2767" userDrawn="1">
          <p15:clr>
            <a:srgbClr val="F26B43"/>
          </p15:clr>
        </p15:guide>
        <p15:guide id="4" pos="5556" userDrawn="1">
          <p15:clr>
            <a:srgbClr val="F26B43"/>
          </p15:clr>
        </p15:guide>
        <p15:guide id="6" orient="horz" pos="2845" userDrawn="1">
          <p15:clr>
            <a:srgbClr val="F26B43"/>
          </p15:clr>
        </p15:guide>
        <p15:guide id="8" pos="204" userDrawn="1">
          <p15:clr>
            <a:srgbClr val="F26B43"/>
          </p15:clr>
        </p15:guide>
        <p15:guide id="13" pos="2993" userDrawn="1">
          <p15:clr>
            <a:srgbClr val="F26B43"/>
          </p15:clr>
        </p15:guide>
        <p15:guide id="14" orient="horz" pos="350" userDrawn="1">
          <p15:clr>
            <a:srgbClr val="F26B43"/>
          </p15:clr>
        </p15:guide>
        <p15:guide id="15" orient="horz" pos="667" userDrawn="1">
          <p15:clr>
            <a:srgbClr val="F26B43"/>
          </p15:clr>
        </p15:guide>
        <p15:guide id="16" pos="2064" userDrawn="1">
          <p15:clr>
            <a:srgbClr val="F26B43"/>
          </p15:clr>
        </p15:guide>
        <p15:guide id="17" pos="3923" userDrawn="1">
          <p15:clr>
            <a:srgbClr val="F26B43"/>
          </p15:clr>
        </p15:guide>
        <p15:guide id="18" pos="3696" userDrawn="1">
          <p15:clr>
            <a:srgbClr val="F26B43"/>
          </p15:clr>
        </p15:guide>
        <p15:guide id="19" pos="183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Social Media Brief</a:t>
            </a:r>
            <a:br>
              <a:rPr lang="en-GB" dirty="0"/>
            </a:br>
            <a:br>
              <a:rPr lang="en-GB" sz="2000" dirty="0"/>
            </a:br>
            <a:br>
              <a:rPr lang="en-GB" sz="2000" dirty="0"/>
            </a:br>
            <a:br>
              <a:rPr lang="en-GB" sz="1400" dirty="0"/>
            </a:br>
            <a:endParaRPr lang="en-GB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30194" y="3554199"/>
            <a:ext cx="5072386" cy="1669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5pPr>
            <a:lvl6pPr marL="342866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6pPr>
            <a:lvl7pPr marL="685732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7pPr>
            <a:lvl8pPr marL="1028598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8pPr>
            <a:lvl9pPr marL="1371464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9pPr>
          </a:lstStyle>
          <a:p>
            <a:pPr>
              <a:buClrTx/>
            </a:pPr>
            <a:br>
              <a:rPr lang="en-GB" sz="2000" dirty="0"/>
            </a:br>
            <a:r>
              <a:rPr lang="en-GB" sz="1400" b="0" dirty="0"/>
              <a:t>Business Unit:</a:t>
            </a:r>
            <a:br>
              <a:rPr lang="en-GB" sz="1400" b="0" dirty="0"/>
            </a:br>
            <a:r>
              <a:rPr lang="en-GB" sz="1400" b="0" dirty="0"/>
              <a:t>Business Lead:</a:t>
            </a:r>
            <a:br>
              <a:rPr lang="en-GB" sz="1400" b="0" dirty="0"/>
            </a:br>
            <a:r>
              <a:rPr lang="en-GB" sz="1400" b="0" dirty="0"/>
              <a:t>Date of brief:</a:t>
            </a:r>
            <a:br>
              <a:rPr lang="en-GB" sz="800" b="0" dirty="0"/>
            </a:br>
            <a:endParaRPr lang="en-GB" sz="1400" b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95904" y="2074770"/>
            <a:ext cx="4033839" cy="553998"/>
          </a:xfrm>
        </p:spPr>
        <p:txBody>
          <a:bodyPr/>
          <a:lstStyle/>
          <a:p>
            <a:r>
              <a:rPr lang="en-GB" dirty="0"/>
              <a:t>Title: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59102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4CA50B1-F573-4C64-9CBA-FA7CFDB84A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/>
          <a:p>
            <a:r>
              <a:rPr lang="en-GB" dirty="0"/>
              <a:t>| Social Media Brief | September 2019</a:t>
            </a:r>
          </a:p>
        </p:txBody>
      </p:sp>
      <p:sp>
        <p:nvSpPr>
          <p:cNvPr id="8" name="Title 12">
            <a:extLst>
              <a:ext uri="{FF2B5EF4-FFF2-40B4-BE49-F238E27FC236}">
                <a16:creationId xmlns:a16="http://schemas.microsoft.com/office/drawing/2014/main" id="{102C71B6-6CEC-49FE-88FD-6082BCEEB691}"/>
              </a:ext>
            </a:extLst>
          </p:cNvPr>
          <p:cNvSpPr txBox="1">
            <a:spLocks/>
          </p:cNvSpPr>
          <p:nvPr/>
        </p:nvSpPr>
        <p:spPr bwMode="auto">
          <a:xfrm>
            <a:off x="364690" y="341305"/>
            <a:ext cx="849737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5pPr>
            <a:lvl6pPr marL="342866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6pPr>
            <a:lvl7pPr marL="685732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7pPr>
            <a:lvl8pPr marL="1028598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8pPr>
            <a:lvl9pPr marL="1371464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9pPr>
          </a:lstStyle>
          <a:p>
            <a:pPr>
              <a:buClrTx/>
            </a:pPr>
            <a:r>
              <a:rPr lang="en-GB" dirty="0"/>
              <a:t>Brief Sheet</a:t>
            </a:r>
          </a:p>
        </p:txBody>
      </p:sp>
      <p:sp>
        <p:nvSpPr>
          <p:cNvPr id="9" name="Rectangle 8"/>
          <p:cNvSpPr/>
          <p:nvPr/>
        </p:nvSpPr>
        <p:spPr>
          <a:xfrm>
            <a:off x="312741" y="3675812"/>
            <a:ext cx="4415469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dirty="0"/>
              <a:t>Budget:</a:t>
            </a:r>
            <a:br>
              <a:rPr lang="en-GB" sz="1050" dirty="0"/>
            </a:br>
            <a:r>
              <a:rPr lang="en-GB" sz="1050" dirty="0"/>
              <a:t>Cost Centre:</a:t>
            </a:r>
            <a:br>
              <a:rPr lang="en-GB" sz="1050" dirty="0"/>
            </a:br>
            <a:r>
              <a:rPr lang="en-GB" sz="1050" dirty="0"/>
              <a:t>Budget Holder: </a:t>
            </a:r>
          </a:p>
          <a:p>
            <a:r>
              <a:rPr lang="en-GB" sz="1050" dirty="0"/>
              <a:t>Activity Dates:</a:t>
            </a:r>
          </a:p>
          <a:p>
            <a:endParaRPr lang="en-GB" sz="105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40913" y="1127836"/>
            <a:ext cx="8521147" cy="51640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4" tIns="45718" rIns="91434" bIns="45718" numCol="1" rtlCol="0" anchor="t" anchorCtr="0" compatLnSpc="1">
            <a:prstTxWarp prst="textNoShape">
              <a:avLst/>
            </a:prstTxWarp>
          </a:bodyPr>
          <a:lstStyle/>
          <a:p>
            <a:pPr algn="l">
              <a:spcAft>
                <a:spcPts val="450"/>
              </a:spcAft>
            </a:pPr>
            <a:r>
              <a:rPr lang="en-GB" sz="900" dirty="0">
                <a:solidFill>
                  <a:schemeClr val="bg1"/>
                </a:solidFill>
                <a:latin typeface="+mn-lt"/>
                <a:cs typeface="Arial"/>
              </a:rPr>
              <a:t>Get Who? </a:t>
            </a:r>
            <a:r>
              <a:rPr lang="en-GB" sz="900" i="1" dirty="0">
                <a:solidFill>
                  <a:schemeClr val="bg1"/>
                </a:solidFill>
                <a:latin typeface="+mn-lt"/>
                <a:cs typeface="Arial"/>
              </a:rPr>
              <a:t>* Who are you key audiences?</a:t>
            </a:r>
            <a:br>
              <a:rPr lang="en-GB" sz="900" dirty="0">
                <a:solidFill>
                  <a:schemeClr val="bg1"/>
                </a:solidFill>
                <a:latin typeface="+mn-lt"/>
                <a:cs typeface="Arial"/>
              </a:rPr>
            </a:br>
            <a:endParaRPr lang="en-GB" sz="900" b="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40913" y="1777259"/>
            <a:ext cx="8521147" cy="75174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4" tIns="45718" rIns="91434" bIns="45718" numCol="1" rtlCol="0" anchor="t" anchorCtr="0" compatLnSpc="1">
            <a:prstTxWarp prst="textNoShape">
              <a:avLst/>
            </a:prstTxWarp>
          </a:bodyPr>
          <a:lstStyle/>
          <a:p>
            <a:pPr algn="l">
              <a:spcAft>
                <a:spcPts val="450"/>
              </a:spcAft>
            </a:pPr>
            <a:r>
              <a:rPr lang="en-GB" sz="900" dirty="0">
                <a:solidFill>
                  <a:schemeClr val="bg1"/>
                </a:solidFill>
                <a:cs typeface="Arial"/>
              </a:rPr>
              <a:t>To do What? * </a:t>
            </a:r>
            <a:r>
              <a:rPr lang="en-GB" sz="900" i="1" dirty="0">
                <a:solidFill>
                  <a:schemeClr val="bg1"/>
                </a:solidFill>
                <a:cs typeface="Arial"/>
              </a:rPr>
              <a:t>What do you want them to do?</a:t>
            </a:r>
            <a:br>
              <a:rPr lang="en-GB" sz="900" dirty="0">
                <a:solidFill>
                  <a:schemeClr val="bg1"/>
                </a:solidFill>
                <a:cs typeface="Arial"/>
              </a:rPr>
            </a:br>
            <a:r>
              <a:rPr lang="en-GB" sz="900" b="0" dirty="0">
                <a:solidFill>
                  <a:schemeClr val="bg1"/>
                </a:solidFill>
                <a:cs typeface="Arial"/>
              </a:rPr>
              <a:t> </a:t>
            </a:r>
            <a:endParaRPr lang="en-GB" sz="9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40913" y="2619121"/>
            <a:ext cx="8521147" cy="849001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4" tIns="45718" rIns="91434" bIns="45718" numCol="1" rtlCol="0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450"/>
              </a:spcAft>
            </a:pPr>
            <a:r>
              <a:rPr lang="en-GB" sz="900" dirty="0">
                <a:solidFill>
                  <a:schemeClr val="bg1"/>
                </a:solidFill>
                <a:cs typeface="Arial"/>
              </a:rPr>
              <a:t>How? * </a:t>
            </a:r>
            <a:r>
              <a:rPr lang="en-GB" sz="900" i="1" dirty="0">
                <a:solidFill>
                  <a:schemeClr val="bg1"/>
                </a:solidFill>
                <a:cs typeface="Arial"/>
              </a:rPr>
              <a:t>What is the indicator that this will have been achieved?</a:t>
            </a:r>
            <a:br>
              <a:rPr lang="en-GB" sz="900" dirty="0">
                <a:solidFill>
                  <a:schemeClr val="bg1"/>
                </a:solidFill>
                <a:cs typeface="Arial"/>
              </a:rPr>
            </a:br>
            <a:br>
              <a:rPr lang="en-GB" sz="900" dirty="0">
                <a:solidFill>
                  <a:schemeClr val="bg1"/>
                </a:solidFill>
                <a:cs typeface="Arial"/>
              </a:rPr>
            </a:br>
            <a:br>
              <a:rPr lang="en-GB" sz="900" dirty="0">
                <a:solidFill>
                  <a:schemeClr val="bg1"/>
                </a:solidFill>
                <a:cs typeface="Arial"/>
              </a:rPr>
            </a:br>
            <a:endParaRPr lang="en-GB" sz="900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719" y="4006150"/>
            <a:ext cx="599341" cy="599341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865738" y="204249"/>
            <a:ext cx="1249311" cy="684092"/>
          </a:xfrm>
          <a:prstGeom prst="rect">
            <a:avLst/>
          </a:prstGeom>
          <a:solidFill>
            <a:srgbClr val="00148C"/>
          </a:solidFill>
          <a:ln>
            <a:solidFill>
              <a:srgbClr val="0014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/>
              <a:t>Transformational Engineering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10668" y="204249"/>
            <a:ext cx="1249311" cy="684092"/>
          </a:xfrm>
          <a:prstGeom prst="rect">
            <a:avLst/>
          </a:prstGeom>
          <a:solidFill>
            <a:srgbClr val="00148C"/>
          </a:solidFill>
          <a:ln>
            <a:solidFill>
              <a:srgbClr val="0014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/>
              <a:t>Going Green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555598" y="204249"/>
            <a:ext cx="1249311" cy="684092"/>
          </a:xfrm>
          <a:prstGeom prst="rect">
            <a:avLst/>
          </a:prstGeom>
          <a:solidFill>
            <a:srgbClr val="00148C"/>
          </a:solidFill>
          <a:ln>
            <a:solidFill>
              <a:srgbClr val="0014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/>
              <a:t>Intervening for a just society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20808" y="204249"/>
            <a:ext cx="1249311" cy="684092"/>
          </a:xfrm>
          <a:prstGeom prst="rect">
            <a:avLst/>
          </a:prstGeom>
          <a:solidFill>
            <a:srgbClr val="00148C"/>
          </a:solidFill>
          <a:ln>
            <a:solidFill>
              <a:srgbClr val="0014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/>
              <a:t>Direct Reputational Goals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40913" y="3598407"/>
            <a:ext cx="4387297" cy="962165"/>
          </a:xfrm>
          <a:prstGeom prst="rect">
            <a:avLst/>
          </a:prstGeom>
          <a:noFill/>
          <a:ln w="19050" cap="flat" cmpd="sng" algn="ctr">
            <a:solidFill>
              <a:srgbClr val="0014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4" tIns="45718" rIns="91434" bIns="45718" numCol="1" rtlCol="0" anchor="t" anchorCtr="0" compatLnSpc="1">
            <a:prstTxWarp prst="textNoShape">
              <a:avLst/>
            </a:prstTxWarp>
          </a:bodyPr>
          <a:lstStyle/>
          <a:p>
            <a:pPr algn="l">
              <a:spcAft>
                <a:spcPts val="450"/>
              </a:spcAft>
            </a:pPr>
            <a:endParaRPr lang="en-GB" sz="900" b="0" dirty="0">
              <a:solidFill>
                <a:schemeClr val="bg1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749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4CA50B1-F573-4C64-9CBA-FA7CFDB84A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34838" y="4740424"/>
            <a:ext cx="7195415" cy="169277"/>
          </a:xfrm>
        </p:spPr>
        <p:txBody>
          <a:bodyPr/>
          <a:lstStyle/>
          <a:p>
            <a:r>
              <a:rPr lang="en-GB" dirty="0"/>
              <a:t>| Social Media Brief | September 2019</a:t>
            </a:r>
          </a:p>
        </p:txBody>
      </p:sp>
      <p:sp>
        <p:nvSpPr>
          <p:cNvPr id="8" name="Title 12">
            <a:extLst>
              <a:ext uri="{FF2B5EF4-FFF2-40B4-BE49-F238E27FC236}">
                <a16:creationId xmlns:a16="http://schemas.microsoft.com/office/drawing/2014/main" id="{102C71B6-6CEC-49FE-88FD-6082BCEEB691}"/>
              </a:ext>
            </a:extLst>
          </p:cNvPr>
          <p:cNvSpPr txBox="1">
            <a:spLocks/>
          </p:cNvSpPr>
          <p:nvPr/>
        </p:nvSpPr>
        <p:spPr bwMode="auto">
          <a:xfrm>
            <a:off x="239678" y="228703"/>
            <a:ext cx="849737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5pPr>
            <a:lvl6pPr marL="342866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6pPr>
            <a:lvl7pPr marL="685732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7pPr>
            <a:lvl8pPr marL="1028598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8pPr>
            <a:lvl9pPr marL="1371464" algn="l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0079C1"/>
                </a:solidFill>
                <a:latin typeface="Arial" charset="0"/>
                <a:ea typeface="ＭＳ Ｐゴシック" pitchFamily="48" charset="-128"/>
              </a:defRPr>
            </a:lvl9pPr>
          </a:lstStyle>
          <a:p>
            <a:pPr>
              <a:buClrTx/>
            </a:pPr>
            <a:r>
              <a:rPr lang="en-GB" dirty="0"/>
              <a:t>Brief Sheet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297501" y="1588059"/>
            <a:ext cx="8521147" cy="2145742"/>
          </a:xfrm>
          <a:prstGeom prst="rect">
            <a:avLst/>
          </a:prstGeom>
          <a:noFill/>
          <a:ln w="19050" cap="flat" cmpd="sng" algn="ctr">
            <a:solidFill>
              <a:srgbClr val="0014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4" tIns="45718" rIns="91434" bIns="45718" numCol="1" rtlCol="0" anchor="t" anchorCtr="0" compatLnSpc="1">
            <a:prstTxWarp prst="textNoShape">
              <a:avLst/>
            </a:prstTxWarp>
          </a:bodyPr>
          <a:lstStyle/>
          <a:p>
            <a:pPr algn="l">
              <a:spcAft>
                <a:spcPts val="450"/>
              </a:spcAft>
            </a:pPr>
            <a:endParaRPr lang="en-GB" sz="900" b="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7501" y="1666213"/>
            <a:ext cx="81327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50"/>
              </a:spcAft>
            </a:pPr>
            <a:r>
              <a:rPr lang="en-GB" sz="1100" dirty="0">
                <a:solidFill>
                  <a:srgbClr val="00148C"/>
                </a:solidFill>
                <a:cs typeface="Arial"/>
              </a:rPr>
              <a:t>Other Information</a:t>
            </a:r>
            <a:r>
              <a:rPr lang="en-GB" sz="1100" i="1" dirty="0">
                <a:solidFill>
                  <a:srgbClr val="00148C"/>
                </a:solidFill>
                <a:cs typeface="Arial"/>
              </a:rPr>
              <a:t>?</a:t>
            </a:r>
            <a:br>
              <a:rPr lang="en-GB" sz="1100" dirty="0">
                <a:solidFill>
                  <a:srgbClr val="00148C"/>
                </a:solidFill>
                <a:cs typeface="Arial"/>
              </a:rPr>
            </a:br>
            <a:r>
              <a:rPr lang="en-GB" sz="1100" b="0" dirty="0">
                <a:solidFill>
                  <a:srgbClr val="00148C"/>
                </a:solidFill>
                <a:cs typeface="Arial"/>
              </a:rPr>
              <a:t>Add Background details here: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97501" y="796967"/>
            <a:ext cx="8521147" cy="51640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4" tIns="45718" rIns="91434" bIns="45718" numCol="1" rtlCol="0" anchor="t" anchorCtr="0" compatLnSpc="1">
            <a:prstTxWarp prst="textNoShape">
              <a:avLst/>
            </a:prstTxWarp>
          </a:bodyPr>
          <a:lstStyle/>
          <a:p>
            <a:pPr algn="l">
              <a:spcAft>
                <a:spcPts val="450"/>
              </a:spcAft>
            </a:pPr>
            <a:r>
              <a:rPr lang="en-GB" sz="900" dirty="0">
                <a:solidFill>
                  <a:schemeClr val="bg1"/>
                </a:solidFill>
                <a:latin typeface="+mn-lt"/>
                <a:cs typeface="Arial"/>
              </a:rPr>
              <a:t>Assets? </a:t>
            </a:r>
            <a:r>
              <a:rPr lang="en-GB" sz="900" i="1" dirty="0">
                <a:solidFill>
                  <a:schemeClr val="bg1"/>
                </a:solidFill>
                <a:latin typeface="+mn-lt"/>
                <a:cs typeface="Arial"/>
              </a:rPr>
              <a:t>* Do you have existing assets?</a:t>
            </a:r>
            <a:endParaRPr lang="en-GB" sz="900" b="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719" y="4006150"/>
            <a:ext cx="599341" cy="59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79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US NG_2018 PPT__EnergyLines Template 16x9">
  <a:themeElements>
    <a:clrScheme name="Custom 8">
      <a:dk1>
        <a:srgbClr val="55555A"/>
      </a:dk1>
      <a:lt1>
        <a:srgbClr val="FFFFFF"/>
      </a:lt1>
      <a:dk2>
        <a:srgbClr val="808083"/>
      </a:dk2>
      <a:lt2>
        <a:srgbClr val="AAAAAC"/>
      </a:lt2>
      <a:accent1>
        <a:srgbClr val="00148C"/>
      </a:accent1>
      <a:accent2>
        <a:srgbClr val="00BEB4"/>
      </a:accent2>
      <a:accent3>
        <a:srgbClr val="FA4616"/>
      </a:accent3>
      <a:accent4>
        <a:srgbClr val="500A78"/>
      </a:accent4>
      <a:accent5>
        <a:srgbClr val="C800A1"/>
      </a:accent5>
      <a:accent6>
        <a:srgbClr val="FFB45A"/>
      </a:accent6>
      <a:hlink>
        <a:srgbClr val="0563C1"/>
      </a:hlink>
      <a:folHlink>
        <a:srgbClr val="954F72"/>
      </a:folHlink>
    </a:clrScheme>
    <a:fontScheme name="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4" tIns="45718" rIns="91434" bIns="45718" numCol="1" rtlCol="0" anchor="t" anchorCtr="0" compatLnSpc="1">
        <a:prstTxWarp prst="textNoShape">
          <a:avLst/>
        </a:prstTxWarp>
      </a:bodyPr>
      <a:lstStyle>
        <a:defPPr algn="l">
          <a:spcAft>
            <a:spcPts val="450"/>
          </a:spcAft>
          <a:defRPr sz="1800" dirty="0" err="1">
            <a:solidFill>
              <a:schemeClr val="bg1"/>
            </a:solidFill>
            <a:latin typeface="+mn-lt"/>
            <a:cs typeface="Arial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algn="l">
          <a:spcAft>
            <a:spcPts val="600"/>
          </a:spcAft>
          <a:buClr>
            <a:schemeClr val="tx1"/>
          </a:buClr>
          <a:defRPr sz="1800" b="0" kern="0" dirty="0" err="1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>
    <a:extraClrScheme>
      <a:clrScheme name="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Core Blue">
      <a:srgbClr val="00148C"/>
    </a:custClr>
    <a:custClr name="Light Blue">
      <a:srgbClr val="00AFF0"/>
    </a:custClr>
    <a:custClr name="Green">
      <a:srgbClr val="3CE12D"/>
    </a:custClr>
    <a:custClr name="Red">
      <a:srgbClr val="F53C32"/>
    </a:custClr>
    <a:custClr name="Yellow">
      <a:srgbClr val="FADC00"/>
    </a:custClr>
    <a:custClr name="Dark grey">
      <a:srgbClr val="55555A"/>
    </a:custClr>
    <a:custClr name="Blue">
      <a:srgbClr val="009DDC"/>
    </a:custClr>
    <a:custClr name="Teal">
      <a:srgbClr val="00BEB4"/>
    </a:custClr>
    <a:custClr name="Purple">
      <a:srgbClr val="500A78"/>
    </a:custClr>
    <a:custClr name="Magenta">
      <a:srgbClr val="C800A1"/>
    </a:custClr>
    <a:custClr name="Lilac">
      <a:srgbClr val="AF96DC"/>
    </a:custClr>
    <a:custClr name="Orange">
      <a:srgbClr val="FA4616"/>
    </a:custClr>
    <a:custClr name="Mid Blue">
      <a:srgbClr val="0073CD"/>
    </a:custClr>
    <a:custClr name="Soft orange">
      <a:srgbClr val="FFB45A"/>
    </a:custClr>
    <a:custClr name="Mid green">
      <a:srgbClr val="78A22F"/>
    </a:custClr>
  </a:custClrLst>
  <a:extLst>
    <a:ext uri="{05A4C25C-085E-4340-85A3-A5531E510DB2}">
      <thm15:themeFamily xmlns:thm15="http://schemas.microsoft.com/office/thememl/2012/main" name="PPT EnergyLines 16x9" id="{02A2C634-F83B-4667-9013-9940280A62A9}" vid="{5009B880-53A3-441F-8D33-BFBDCF9468D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Core Blue">
      <a:srgbClr val="00148C"/>
    </a:custClr>
    <a:custClr name="Light Blue">
      <a:srgbClr val="00AFF0"/>
    </a:custClr>
    <a:custClr name="Green">
      <a:srgbClr val="3CE12D"/>
    </a:custClr>
    <a:custClr name="Red">
      <a:srgbClr val="F53C32"/>
    </a:custClr>
    <a:custClr name="Yellow">
      <a:srgbClr val="FADC00"/>
    </a:custClr>
    <a:custClr name="Dark grey">
      <a:srgbClr val="55555A"/>
    </a:custClr>
    <a:custClr name="Blue">
      <a:srgbClr val="009DDC"/>
    </a:custClr>
    <a:custClr name="Teal">
      <a:srgbClr val="00BEB4"/>
    </a:custClr>
    <a:custClr name="Purple">
      <a:srgbClr val="500A78"/>
    </a:custClr>
    <a:custClr name="Magenta">
      <a:srgbClr val="C800A1"/>
    </a:custClr>
    <a:custClr name="Lilac">
      <a:srgbClr val="AF96DC"/>
    </a:custClr>
    <a:custClr name="Orange">
      <a:srgbClr val="FA4616"/>
    </a:custClr>
    <a:custClr name="Mid Blue">
      <a:srgbClr val="0073CD"/>
    </a:custClr>
    <a:custClr name="Soft orange">
      <a:srgbClr val="FFB45A"/>
    </a:custClr>
    <a:custClr name="Mid green">
      <a:srgbClr val="78A22F"/>
    </a:custClr>
  </a:custClr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Core Blue">
      <a:srgbClr val="00148C"/>
    </a:custClr>
    <a:custClr name="Light Blue">
      <a:srgbClr val="00AFF0"/>
    </a:custClr>
    <a:custClr name="Green">
      <a:srgbClr val="3CE12D"/>
    </a:custClr>
    <a:custClr name="Red">
      <a:srgbClr val="F53C32"/>
    </a:custClr>
    <a:custClr name="Yellow">
      <a:srgbClr val="FADC00"/>
    </a:custClr>
    <a:custClr name="Dark grey">
      <a:srgbClr val="55555A"/>
    </a:custClr>
    <a:custClr name="Blue">
      <a:srgbClr val="009DDC"/>
    </a:custClr>
    <a:custClr name="Teal">
      <a:srgbClr val="00BEB4"/>
    </a:custClr>
    <a:custClr name="Purple">
      <a:srgbClr val="500A78"/>
    </a:custClr>
    <a:custClr name="Magenta">
      <a:srgbClr val="C800A1"/>
    </a:custClr>
    <a:custClr name="Lilac">
      <a:srgbClr val="AF96DC"/>
    </a:custClr>
    <a:custClr name="Orange">
      <a:srgbClr val="FA4616"/>
    </a:custClr>
    <a:custClr name="Mid Blue">
      <a:srgbClr val="0073CD"/>
    </a:custClr>
    <a:custClr name="Soft orange">
      <a:srgbClr val="FFB45A"/>
    </a:custClr>
    <a:custClr name="Mid green">
      <a:srgbClr val="78A22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729DAE151C1D499FD09D21F7BCF07B" ma:contentTypeVersion="10" ma:contentTypeDescription="Create a new document." ma:contentTypeScope="" ma:versionID="40d7ba882e805a266acce1152e0b8f6c">
  <xsd:schema xmlns:xsd="http://www.w3.org/2001/XMLSchema" xmlns:xs="http://www.w3.org/2001/XMLSchema" xmlns:p="http://schemas.microsoft.com/office/2006/metadata/properties" xmlns:ns3="103c16cf-b55f-4f3b-bd44-a37c4c937412" xmlns:ns4="09627b18-a279-4615-af3c-d291ca990ae5" targetNamespace="http://schemas.microsoft.com/office/2006/metadata/properties" ma:root="true" ma:fieldsID="4cdf486e5e82fa564f20e122b2d6f316" ns3:_="" ns4:_="">
    <xsd:import namespace="103c16cf-b55f-4f3b-bd44-a37c4c937412"/>
    <xsd:import namespace="09627b18-a279-4615-af3c-d291ca990ae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3c16cf-b55f-4f3b-bd44-a37c4c9374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27b18-a279-4615-af3c-d291ca990a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1989E3-E6A5-48A2-8585-F2FA39FD2E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04DA17-4FAB-418C-88AF-EBB5C20EE5F3}">
  <ds:schemaRefs>
    <ds:schemaRef ds:uri="http://www.w3.org/XML/1998/namespace"/>
    <ds:schemaRef ds:uri="http://purl.org/dc/terms/"/>
    <ds:schemaRef ds:uri="http://purl.org/dc/elements/1.1/"/>
    <ds:schemaRef ds:uri="09627b18-a279-4615-af3c-d291ca990ae5"/>
    <ds:schemaRef ds:uri="http://schemas.microsoft.com/office/2006/metadata/properties"/>
    <ds:schemaRef ds:uri="http://schemas.microsoft.com/office/infopath/2007/PartnerControls"/>
    <ds:schemaRef ds:uri="http://purl.org/dc/dcmitype/"/>
    <ds:schemaRef ds:uri="103c16cf-b55f-4f3b-bd44-a37c4c937412"/>
    <ds:schemaRef ds:uri="http://schemas.microsoft.com/office/2006/documentManagement/typ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6D2BC2F4-C09F-4EB3-B0E6-7372ED38CB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3c16cf-b55f-4f3b-bd44-a37c4c937412"/>
    <ds:schemaRef ds:uri="09627b18-a279-4615-af3c-d291ca990a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EnergyLines 16x9</Template>
  <TotalTime>625</TotalTime>
  <Words>86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US NG_2018 PPT__EnergyLines Template 16x9</vt:lpstr>
      <vt:lpstr>Social Media Brief    </vt:lpstr>
      <vt:lpstr>PowerPoint Presentation</vt:lpstr>
      <vt:lpstr>PowerPoint Presentation</vt:lpstr>
    </vt:vector>
  </TitlesOfParts>
  <Company>National Grid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Guidelines</dc:title>
  <dc:creator>Miles Eames</dc:creator>
  <cp:lastModifiedBy>Wallace, Daniel</cp:lastModifiedBy>
  <cp:revision>29</cp:revision>
  <cp:lastPrinted>2018-08-10T07:16:05Z</cp:lastPrinted>
  <dcterms:created xsi:type="dcterms:W3CDTF">2019-09-17T10:19:26Z</dcterms:created>
  <dcterms:modified xsi:type="dcterms:W3CDTF">2019-09-30T13:00:36Z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0x01010074729DAE151C1D499FD09D21F7BCF07B</vt:lpwstr>
  </property>
</Properties>
</file>