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8"/>
  </p:notesMasterIdLst>
  <p:handoutMasterIdLst>
    <p:handoutMasterId r:id="rId9"/>
  </p:handoutMasterIdLst>
  <p:sldIdLst>
    <p:sldId id="548" r:id="rId5"/>
    <p:sldId id="554" r:id="rId6"/>
    <p:sldId id="555" r:id="rId7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8" autoAdjust="0"/>
    <p:restoredTop sz="96215" autoAdjust="0"/>
  </p:normalViewPr>
  <p:slideViewPr>
    <p:cSldViewPr snapToGrid="0">
      <p:cViewPr varScale="1">
        <p:scale>
          <a:sx n="96" d="100"/>
          <a:sy n="96" d="100"/>
        </p:scale>
        <p:origin x="822" y="72"/>
      </p:cViewPr>
      <p:guideLst>
        <p:guide orient="horz" pos="962"/>
        <p:guide pos="748"/>
        <p:guide orient="horz" pos="2255"/>
      </p:guideLst>
    </p:cSldViewPr>
  </p:slideViewPr>
  <p:outlineViewPr>
    <p:cViewPr>
      <p:scale>
        <a:sx n="33" d="100"/>
        <a:sy n="33" d="100"/>
      </p:scale>
      <p:origin x="0" y="-17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30/09/2019</a:t>
            </a:fld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30/09/2019</a:t>
            </a:fld>
            <a:endParaRPr lang="en-GB" dirty="0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 dirty="0"/>
              <a:t>Title</a:t>
            </a:r>
          </a:p>
          <a:p>
            <a:pPr lvl="1"/>
            <a:r>
              <a:rPr lang="en-GB" dirty="0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/>
              <a:t>Heading 1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 dirty="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 dirty="0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Media Brief</a:t>
            </a:r>
            <a:br>
              <a:rPr lang="en-GB" dirty="0"/>
            </a:br>
            <a:br>
              <a:rPr lang="en-GB" sz="2000" dirty="0"/>
            </a:br>
            <a:br>
              <a:rPr lang="en-GB" sz="2000" dirty="0"/>
            </a:br>
            <a:br>
              <a:rPr lang="en-GB" sz="1400" dirty="0"/>
            </a:b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0194" y="3554199"/>
            <a:ext cx="5072386" cy="166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342866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685732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1028598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1371464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ClrTx/>
            </a:pPr>
            <a:br>
              <a:rPr lang="en-GB" sz="2000" dirty="0"/>
            </a:br>
            <a:r>
              <a:rPr lang="en-GB" sz="1400" b="0" dirty="0"/>
              <a:t>Business Unit:</a:t>
            </a:r>
            <a:br>
              <a:rPr lang="en-GB" sz="1400" b="0" dirty="0"/>
            </a:br>
            <a:r>
              <a:rPr lang="en-GB" sz="1400" b="0" dirty="0"/>
              <a:t>Business Lead:</a:t>
            </a:r>
            <a:br>
              <a:rPr lang="en-GB" sz="1400" b="0" dirty="0"/>
            </a:br>
            <a:r>
              <a:rPr lang="en-GB" sz="1400" b="0" dirty="0"/>
              <a:t>Date of brief:</a:t>
            </a:r>
            <a:br>
              <a:rPr lang="en-GB" sz="800" b="0" dirty="0"/>
            </a:br>
            <a:endParaRPr lang="en-GB" sz="1400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904" y="2074770"/>
            <a:ext cx="4033839" cy="553998"/>
          </a:xfrm>
        </p:spPr>
        <p:txBody>
          <a:bodyPr/>
          <a:lstStyle/>
          <a:p>
            <a:r>
              <a:rPr lang="en-GB" dirty="0"/>
              <a:t>Title: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910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CA50B1-F573-4C64-9CBA-FA7CFDB84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/>
          <a:p>
            <a:r>
              <a:rPr lang="en-GB" dirty="0"/>
              <a:t>| Social Media Brief | September 2019</a:t>
            </a: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102C71B6-6CEC-49FE-88FD-6082BCEEB691}"/>
              </a:ext>
            </a:extLst>
          </p:cNvPr>
          <p:cNvSpPr txBox="1">
            <a:spLocks/>
          </p:cNvSpPr>
          <p:nvPr/>
        </p:nvSpPr>
        <p:spPr bwMode="auto">
          <a:xfrm>
            <a:off x="364690" y="341305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342866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685732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1028598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1371464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ClrTx/>
            </a:pPr>
            <a:r>
              <a:rPr lang="en-GB" dirty="0"/>
              <a:t>Brief Sheet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741" y="3675812"/>
            <a:ext cx="4415469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Budget:</a:t>
            </a:r>
            <a:br>
              <a:rPr lang="en-GB" sz="1050" dirty="0"/>
            </a:br>
            <a:r>
              <a:rPr lang="en-GB" sz="1050" dirty="0"/>
              <a:t>Cost Centre:</a:t>
            </a:r>
            <a:br>
              <a:rPr lang="en-GB" sz="1050" dirty="0"/>
            </a:br>
            <a:r>
              <a:rPr lang="en-GB" sz="1050" dirty="0"/>
              <a:t>Budget Holder: </a:t>
            </a:r>
          </a:p>
          <a:p>
            <a:r>
              <a:rPr lang="en-GB" sz="1050" dirty="0"/>
              <a:t>Activity Dates:</a:t>
            </a:r>
          </a:p>
          <a:p>
            <a:endParaRPr lang="en-GB" sz="105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40913" y="1127836"/>
            <a:ext cx="8521147" cy="51640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 algn="l">
              <a:spcAft>
                <a:spcPts val="450"/>
              </a:spcAft>
            </a:pPr>
            <a:r>
              <a:rPr lang="en-GB" sz="900" dirty="0">
                <a:solidFill>
                  <a:schemeClr val="bg1"/>
                </a:solidFill>
                <a:latin typeface="+mn-lt"/>
                <a:cs typeface="Arial"/>
              </a:rPr>
              <a:t>Get Who? </a:t>
            </a:r>
            <a:r>
              <a:rPr lang="en-GB" sz="900" i="1" dirty="0">
                <a:solidFill>
                  <a:schemeClr val="bg1"/>
                </a:solidFill>
                <a:latin typeface="+mn-lt"/>
                <a:cs typeface="Arial"/>
              </a:rPr>
              <a:t>* Who are you key audiences?</a:t>
            </a:r>
            <a:br>
              <a:rPr lang="en-GB" sz="900" dirty="0">
                <a:solidFill>
                  <a:schemeClr val="bg1"/>
                </a:solidFill>
                <a:latin typeface="+mn-lt"/>
                <a:cs typeface="Arial"/>
              </a:rPr>
            </a:br>
            <a:endParaRPr lang="en-GB" sz="900" b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0913" y="1777259"/>
            <a:ext cx="8521147" cy="75174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 algn="l">
              <a:spcAft>
                <a:spcPts val="450"/>
              </a:spcAft>
            </a:pPr>
            <a:r>
              <a:rPr lang="en-GB" sz="900" dirty="0">
                <a:solidFill>
                  <a:schemeClr val="bg1"/>
                </a:solidFill>
                <a:cs typeface="Arial"/>
              </a:rPr>
              <a:t>To do What? * </a:t>
            </a:r>
            <a:r>
              <a:rPr lang="en-GB" sz="900" i="1" dirty="0">
                <a:solidFill>
                  <a:schemeClr val="bg1"/>
                </a:solidFill>
                <a:cs typeface="Arial"/>
              </a:rPr>
              <a:t>What do you want them to do?</a:t>
            </a:r>
            <a:br>
              <a:rPr lang="en-GB" sz="900" dirty="0">
                <a:solidFill>
                  <a:schemeClr val="bg1"/>
                </a:solidFill>
                <a:cs typeface="Arial"/>
              </a:rPr>
            </a:br>
            <a:r>
              <a:rPr lang="en-GB" sz="900" b="0" dirty="0">
                <a:solidFill>
                  <a:schemeClr val="bg1"/>
                </a:solidFill>
                <a:cs typeface="Arial"/>
              </a:rPr>
              <a:t> </a:t>
            </a:r>
            <a:endParaRPr lang="en-GB" sz="9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0913" y="2619121"/>
            <a:ext cx="8521147" cy="84900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450"/>
              </a:spcAft>
            </a:pPr>
            <a:r>
              <a:rPr lang="en-GB" sz="900" dirty="0">
                <a:solidFill>
                  <a:schemeClr val="bg1"/>
                </a:solidFill>
                <a:cs typeface="Arial"/>
              </a:rPr>
              <a:t>How? * </a:t>
            </a:r>
            <a:r>
              <a:rPr lang="en-GB" sz="900" i="1" dirty="0">
                <a:solidFill>
                  <a:schemeClr val="bg1"/>
                </a:solidFill>
                <a:cs typeface="Arial"/>
              </a:rPr>
              <a:t>What is the indicator that this will have been achieved?</a:t>
            </a:r>
            <a:br>
              <a:rPr lang="en-GB" sz="900" dirty="0">
                <a:solidFill>
                  <a:schemeClr val="bg1"/>
                </a:solidFill>
                <a:cs typeface="Arial"/>
              </a:rPr>
            </a:br>
            <a:br>
              <a:rPr lang="en-GB" sz="900" dirty="0">
                <a:solidFill>
                  <a:schemeClr val="bg1"/>
                </a:solidFill>
                <a:cs typeface="Arial"/>
              </a:rPr>
            </a:br>
            <a:br>
              <a:rPr lang="en-GB" sz="900" dirty="0">
                <a:solidFill>
                  <a:schemeClr val="bg1"/>
                </a:solidFill>
                <a:cs typeface="Arial"/>
              </a:rPr>
            </a:br>
            <a:endParaRPr lang="en-GB" sz="900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19" y="4006150"/>
            <a:ext cx="599341" cy="599341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865738" y="204249"/>
            <a:ext cx="1249311" cy="684092"/>
          </a:xfrm>
          <a:prstGeom prst="rect">
            <a:avLst/>
          </a:prstGeom>
          <a:solidFill>
            <a:srgbClr val="00148C"/>
          </a:solidFill>
          <a:ln>
            <a:solidFill>
              <a:srgbClr val="001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Transformational Engineering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10668" y="204249"/>
            <a:ext cx="1249311" cy="684092"/>
          </a:xfrm>
          <a:prstGeom prst="rect">
            <a:avLst/>
          </a:prstGeom>
          <a:solidFill>
            <a:srgbClr val="00148C"/>
          </a:solidFill>
          <a:ln>
            <a:solidFill>
              <a:srgbClr val="001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Going Green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555598" y="204249"/>
            <a:ext cx="1249311" cy="684092"/>
          </a:xfrm>
          <a:prstGeom prst="rect">
            <a:avLst/>
          </a:prstGeom>
          <a:solidFill>
            <a:srgbClr val="00148C"/>
          </a:solidFill>
          <a:ln>
            <a:solidFill>
              <a:srgbClr val="001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Intervening for a just society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20808" y="204249"/>
            <a:ext cx="1249311" cy="684092"/>
          </a:xfrm>
          <a:prstGeom prst="rect">
            <a:avLst/>
          </a:prstGeom>
          <a:solidFill>
            <a:srgbClr val="00148C"/>
          </a:solidFill>
          <a:ln>
            <a:solidFill>
              <a:srgbClr val="001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Direct Reputational Goals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40913" y="3598407"/>
            <a:ext cx="4387297" cy="962165"/>
          </a:xfrm>
          <a:prstGeom prst="rect">
            <a:avLst/>
          </a:prstGeom>
          <a:noFill/>
          <a:ln w="19050" cap="flat" cmpd="sng" algn="ctr">
            <a:solidFill>
              <a:srgbClr val="0014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 algn="l">
              <a:spcAft>
                <a:spcPts val="450"/>
              </a:spcAft>
            </a:pPr>
            <a:endParaRPr lang="en-GB" sz="900" b="0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74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CA50B1-F573-4C64-9CBA-FA7CFDB84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/>
          <a:p>
            <a:r>
              <a:rPr lang="en-GB" dirty="0"/>
              <a:t>| Social Media Brief | September 2019</a:t>
            </a: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102C71B6-6CEC-49FE-88FD-6082BCEEB691}"/>
              </a:ext>
            </a:extLst>
          </p:cNvPr>
          <p:cNvSpPr txBox="1">
            <a:spLocks/>
          </p:cNvSpPr>
          <p:nvPr/>
        </p:nvSpPr>
        <p:spPr bwMode="auto">
          <a:xfrm>
            <a:off x="239678" y="22870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342866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685732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1028598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1371464" algn="l" rtl="0" eaLnBrk="1" fontAlgn="base" hangingPunct="1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buClrTx/>
            </a:pPr>
            <a:r>
              <a:rPr lang="en-GB" dirty="0"/>
              <a:t>Brief Sheet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97501" y="1588059"/>
            <a:ext cx="8521147" cy="2145742"/>
          </a:xfrm>
          <a:prstGeom prst="rect">
            <a:avLst/>
          </a:prstGeom>
          <a:noFill/>
          <a:ln w="19050" cap="flat" cmpd="sng" algn="ctr">
            <a:solidFill>
              <a:srgbClr val="0014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 algn="l">
              <a:spcAft>
                <a:spcPts val="450"/>
              </a:spcAft>
            </a:pPr>
            <a:endParaRPr lang="en-GB" sz="900" b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501" y="1666213"/>
            <a:ext cx="81327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GB" sz="1100" dirty="0">
                <a:solidFill>
                  <a:srgbClr val="00148C"/>
                </a:solidFill>
                <a:cs typeface="Arial"/>
              </a:rPr>
              <a:t>Other Information</a:t>
            </a:r>
            <a:r>
              <a:rPr lang="en-GB" sz="1100" i="1" dirty="0">
                <a:solidFill>
                  <a:srgbClr val="00148C"/>
                </a:solidFill>
                <a:cs typeface="Arial"/>
              </a:rPr>
              <a:t>?</a:t>
            </a:r>
            <a:br>
              <a:rPr lang="en-GB" sz="1100" dirty="0">
                <a:solidFill>
                  <a:srgbClr val="00148C"/>
                </a:solidFill>
                <a:cs typeface="Arial"/>
              </a:rPr>
            </a:br>
            <a:r>
              <a:rPr lang="en-GB" sz="1100" b="0" dirty="0">
                <a:solidFill>
                  <a:srgbClr val="00148C"/>
                </a:solidFill>
                <a:cs typeface="Arial"/>
              </a:rPr>
              <a:t>Add Background details here: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501" y="796967"/>
            <a:ext cx="8521147" cy="51640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4" tIns="45718" rIns="91434" bIns="45718" numCol="1" rtlCol="0" anchor="t" anchorCtr="0" compatLnSpc="1">
            <a:prstTxWarp prst="textNoShape">
              <a:avLst/>
            </a:prstTxWarp>
          </a:bodyPr>
          <a:lstStyle/>
          <a:p>
            <a:pPr algn="l">
              <a:spcAft>
                <a:spcPts val="450"/>
              </a:spcAft>
            </a:pPr>
            <a:r>
              <a:rPr lang="en-GB" sz="900" dirty="0">
                <a:solidFill>
                  <a:schemeClr val="bg1"/>
                </a:solidFill>
                <a:latin typeface="+mn-lt"/>
                <a:cs typeface="Arial"/>
              </a:rPr>
              <a:t>Assets? </a:t>
            </a:r>
            <a:r>
              <a:rPr lang="en-GB" sz="900" i="1" dirty="0">
                <a:solidFill>
                  <a:schemeClr val="bg1"/>
                </a:solidFill>
                <a:latin typeface="+mn-lt"/>
                <a:cs typeface="Arial"/>
              </a:rPr>
              <a:t>* Do you have existing assets?</a:t>
            </a:r>
            <a:endParaRPr lang="en-GB" sz="900" b="0" dirty="0">
              <a:solidFill>
                <a:schemeClr val="bg1"/>
              </a:solidFill>
              <a:latin typeface="+mn-lt"/>
              <a:cs typeface="Arial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719" y="4006150"/>
            <a:ext cx="599341" cy="5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29DAE151C1D499FD09D21F7BCF07B" ma:contentTypeVersion="10" ma:contentTypeDescription="Create a new document." ma:contentTypeScope="" ma:versionID="40d7ba882e805a266acce1152e0b8f6c">
  <xsd:schema xmlns:xsd="http://www.w3.org/2001/XMLSchema" xmlns:xs="http://www.w3.org/2001/XMLSchema" xmlns:p="http://schemas.microsoft.com/office/2006/metadata/properties" xmlns:ns3="103c16cf-b55f-4f3b-bd44-a37c4c937412" xmlns:ns4="09627b18-a279-4615-af3c-d291ca990ae5" targetNamespace="http://schemas.microsoft.com/office/2006/metadata/properties" ma:root="true" ma:fieldsID="4cdf486e5e82fa564f20e122b2d6f316" ns3:_="" ns4:_="">
    <xsd:import namespace="103c16cf-b55f-4f3b-bd44-a37c4c937412"/>
    <xsd:import namespace="09627b18-a279-4615-af3c-d291ca990a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c16cf-b55f-4f3b-bd44-a37c4c937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27b18-a279-4615-af3c-d291ca990a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04DA17-4FAB-418C-88AF-EBB5C20EE5F3}">
  <ds:schemaRefs>
    <ds:schemaRef ds:uri="http://www.w3.org/XML/1998/namespace"/>
    <ds:schemaRef ds:uri="http://purl.org/dc/terms/"/>
    <ds:schemaRef ds:uri="http://purl.org/dc/elements/1.1/"/>
    <ds:schemaRef ds:uri="09627b18-a279-4615-af3c-d291ca990ae5"/>
    <ds:schemaRef ds:uri="http://schemas.microsoft.com/office/2006/metadata/properties"/>
    <ds:schemaRef ds:uri="http://schemas.microsoft.com/office/infopath/2007/PartnerControls"/>
    <ds:schemaRef ds:uri="http://purl.org/dc/dcmitype/"/>
    <ds:schemaRef ds:uri="103c16cf-b55f-4f3b-bd44-a37c4c937412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D2BC2F4-C09F-4EB3-B0E6-7372ED38C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3c16cf-b55f-4f3b-bd44-a37c4c937412"/>
    <ds:schemaRef ds:uri="09627b18-a279-4615-af3c-d291ca990a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EnergyLines 16x9</Template>
  <TotalTime>625</TotalTime>
  <Words>86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US NG_2018 PPT__EnergyLines Template 16x9</vt:lpstr>
      <vt:lpstr>Social Media Brief    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Guidelines</dc:title>
  <dc:creator>Miles Eames</dc:creator>
  <cp:lastModifiedBy>Wallace, Daniel</cp:lastModifiedBy>
  <cp:revision>29</cp:revision>
  <cp:lastPrinted>2018-08-10T07:16:05Z</cp:lastPrinted>
  <dcterms:created xsi:type="dcterms:W3CDTF">2019-09-17T10:19:26Z</dcterms:created>
  <dcterms:modified xsi:type="dcterms:W3CDTF">2019-09-30T13:00:36Z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0x01010074729DAE151C1D499FD09D21F7BCF07B</vt:lpwstr>
  </property>
</Properties>
</file>